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5" r:id="rId3"/>
    <p:sldId id="306" r:id="rId4"/>
    <p:sldId id="307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66FFFF"/>
    <a:srgbClr val="FF3300"/>
    <a:srgbClr val="000000"/>
    <a:srgbClr val="00B0F0"/>
    <a:srgbClr val="FF0000"/>
    <a:srgbClr val="FFC000"/>
    <a:srgbClr val="ED7D31"/>
    <a:srgbClr val="FF6699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598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902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C33625EE-EF0C-479D-96AC-C971B6280D2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C8C7AB41-B99D-4A78-BCA9-71C1659F840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4C8BCDF8-54DB-4005-8610-F52712AD12E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B09990DA-1D5B-41B9-AD4E-99C92FDC91B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8" name="Rectangle 15">
            <a:extLst>
              <a:ext uri="{FF2B5EF4-FFF2-40B4-BE49-F238E27FC236}">
                <a16:creationId xmlns:a16="http://schemas.microsoft.com/office/drawing/2014/main" id="{7A638D36-4970-41AB-9B03-2A3589271E6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9" name="Rectangle 16">
            <a:extLst>
              <a:ext uri="{FF2B5EF4-FFF2-40B4-BE49-F238E27FC236}">
                <a16:creationId xmlns:a16="http://schemas.microsoft.com/office/drawing/2014/main" id="{8DE86D39-31F1-48EF-8400-F0335B120BD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8">
            <a:extLst>
              <a:ext uri="{FF2B5EF4-FFF2-40B4-BE49-F238E27FC236}">
                <a16:creationId xmlns:a16="http://schemas.microsoft.com/office/drawing/2014/main" id="{E2C7CE65-A3DF-4AA0-A888-F133033CBA3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9">
            <a:extLst>
              <a:ext uri="{FF2B5EF4-FFF2-40B4-BE49-F238E27FC236}">
                <a16:creationId xmlns:a16="http://schemas.microsoft.com/office/drawing/2014/main" id="{9BA81384-3B32-4B5A-AB90-0B85BE05DEA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20">
            <a:extLst>
              <a:ext uri="{FF2B5EF4-FFF2-40B4-BE49-F238E27FC236}">
                <a16:creationId xmlns:a16="http://schemas.microsoft.com/office/drawing/2014/main" id="{BAF79B83-8CCE-445D-9470-3F18360D545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21">
            <a:extLst>
              <a:ext uri="{FF2B5EF4-FFF2-40B4-BE49-F238E27FC236}">
                <a16:creationId xmlns:a16="http://schemas.microsoft.com/office/drawing/2014/main" id="{65D0E9AD-FEC0-43E6-BA6D-23E882988D4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9F851421-79EF-49A1-A5DD-29D2CFE1BF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23">
            <a:extLst>
              <a:ext uri="{FF2B5EF4-FFF2-40B4-BE49-F238E27FC236}">
                <a16:creationId xmlns:a16="http://schemas.microsoft.com/office/drawing/2014/main" id="{9C422995-C356-4CC7-B249-0DE022619E3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24">
            <a:extLst>
              <a:ext uri="{FF2B5EF4-FFF2-40B4-BE49-F238E27FC236}">
                <a16:creationId xmlns:a16="http://schemas.microsoft.com/office/drawing/2014/main" id="{E1603522-5411-461A-9B74-D348503A55D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5">
            <a:extLst>
              <a:ext uri="{FF2B5EF4-FFF2-40B4-BE49-F238E27FC236}">
                <a16:creationId xmlns:a16="http://schemas.microsoft.com/office/drawing/2014/main" id="{4AFEBC93-4BD0-4999-BAF4-C3DE0A36BA0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6">
            <a:extLst>
              <a:ext uri="{FF2B5EF4-FFF2-40B4-BE49-F238E27FC236}">
                <a16:creationId xmlns:a16="http://schemas.microsoft.com/office/drawing/2014/main" id="{E5B1CD0A-9F20-4FBA-A58A-09F81F1CCCD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7144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7">
            <a:extLst>
              <a:ext uri="{FF2B5EF4-FFF2-40B4-BE49-F238E27FC236}">
                <a16:creationId xmlns:a16="http://schemas.microsoft.com/office/drawing/2014/main" id="{EDC00CB7-2186-4906-8BB5-14AB9FBAA2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 Box 8">
            <a:extLst>
              <a:ext uri="{FF2B5EF4-FFF2-40B4-BE49-F238E27FC236}">
                <a16:creationId xmlns:a16="http://schemas.microsoft.com/office/drawing/2014/main" id="{DAC031B1-6D9F-494F-8E3C-AEA9EE6C1EA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53DB663A-3FDD-4554-B56F-0E34C6E6F861}"/>
              </a:ext>
            </a:extLst>
          </p:cNvPr>
          <p:cNvGrpSpPr/>
          <p:nvPr/>
        </p:nvGrpSpPr>
        <p:grpSpPr>
          <a:xfrm>
            <a:off x="525807" y="944775"/>
            <a:ext cx="1377808" cy="1377808"/>
            <a:chOff x="6990773" y="4510987"/>
            <a:chExt cx="821718" cy="821718"/>
          </a:xfrm>
        </p:grpSpPr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1772B21B-5CAC-4ADF-8689-21DA92F999DD}"/>
                </a:ext>
              </a:extLst>
            </p:cNvPr>
            <p:cNvSpPr/>
            <p:nvPr/>
          </p:nvSpPr>
          <p:spPr>
            <a:xfrm>
              <a:off x="6990773" y="4510987"/>
              <a:ext cx="821718" cy="821718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FF5EDA3-7CC2-444F-B17F-41D12B243682}"/>
                </a:ext>
              </a:extLst>
            </p:cNvPr>
            <p:cNvSpPr/>
            <p:nvPr/>
          </p:nvSpPr>
          <p:spPr>
            <a:xfrm>
              <a:off x="7291635" y="4840214"/>
              <a:ext cx="492356" cy="463624"/>
            </a:xfrm>
            <a:custGeom>
              <a:avLst/>
              <a:gdLst>
                <a:gd name="connsiteX0" fmla="*/ 520590 w 530872"/>
                <a:gd name="connsiteY0" fmla="*/ 0 h 499893"/>
                <a:gd name="connsiteX1" fmla="*/ 522525 w 530872"/>
                <a:gd name="connsiteY1" fmla="*/ 6232 h 499893"/>
                <a:gd name="connsiteX2" fmla="*/ 530872 w 530872"/>
                <a:gd name="connsiteY2" fmla="*/ 89034 h 499893"/>
                <a:gd name="connsiteX3" fmla="*/ 120013 w 530872"/>
                <a:gd name="connsiteY3" fmla="*/ 499893 h 499893"/>
                <a:gd name="connsiteX4" fmla="*/ 37211 w 530872"/>
                <a:gd name="connsiteY4" fmla="*/ 491546 h 499893"/>
                <a:gd name="connsiteX5" fmla="*/ 0 w 530872"/>
                <a:gd name="connsiteY5" fmla="*/ 479995 h 499893"/>
                <a:gd name="connsiteX6" fmla="*/ 34124 w 530872"/>
                <a:gd name="connsiteY6" fmla="*/ 483435 h 499893"/>
                <a:gd name="connsiteX7" fmla="*/ 511040 w 530872"/>
                <a:gd name="connsiteY7" fmla="*/ 94738 h 49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0872" h="499893">
                  <a:moveTo>
                    <a:pt x="520590" y="0"/>
                  </a:moveTo>
                  <a:lnTo>
                    <a:pt x="522525" y="6232"/>
                  </a:lnTo>
                  <a:cubicBezTo>
                    <a:pt x="527998" y="32978"/>
                    <a:pt x="530872" y="60670"/>
                    <a:pt x="530872" y="89034"/>
                  </a:cubicBezTo>
                  <a:cubicBezTo>
                    <a:pt x="530872" y="315945"/>
                    <a:pt x="346924" y="499893"/>
                    <a:pt x="120013" y="499893"/>
                  </a:cubicBezTo>
                  <a:cubicBezTo>
                    <a:pt x="91649" y="499893"/>
                    <a:pt x="63957" y="497019"/>
                    <a:pt x="37211" y="491546"/>
                  </a:cubicBezTo>
                  <a:lnTo>
                    <a:pt x="0" y="479995"/>
                  </a:lnTo>
                  <a:lnTo>
                    <a:pt x="34124" y="483435"/>
                  </a:lnTo>
                  <a:cubicBezTo>
                    <a:pt x="269373" y="483435"/>
                    <a:pt x="465647" y="316567"/>
                    <a:pt x="511040" y="94738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C7506EAA-42BE-4F45-8328-7A5C1D74C91F}"/>
                </a:ext>
              </a:extLst>
            </p:cNvPr>
            <p:cNvSpPr/>
            <p:nvPr/>
          </p:nvSpPr>
          <p:spPr>
            <a:xfrm>
              <a:off x="7280423" y="4551031"/>
              <a:ext cx="241152" cy="122570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64F99709-661D-44FE-BE85-17F2ED172D35}"/>
              </a:ext>
            </a:extLst>
          </p:cNvPr>
          <p:cNvGrpSpPr/>
          <p:nvPr/>
        </p:nvGrpSpPr>
        <p:grpSpPr>
          <a:xfrm>
            <a:off x="846234" y="4760744"/>
            <a:ext cx="734830" cy="1508455"/>
            <a:chOff x="5840432" y="1793875"/>
            <a:chExt cx="1050906" cy="2157294"/>
          </a:xfrm>
        </p:grpSpPr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4E43FE58-5CA8-4C8A-940A-215383FB4D37}"/>
                </a:ext>
              </a:extLst>
            </p:cNvPr>
            <p:cNvSpPr/>
            <p:nvPr/>
          </p:nvSpPr>
          <p:spPr>
            <a:xfrm>
              <a:off x="5843292" y="1821180"/>
              <a:ext cx="1045189" cy="2129989"/>
            </a:xfrm>
            <a:custGeom>
              <a:avLst/>
              <a:gdLst>
                <a:gd name="connsiteX0" fmla="*/ 522594 w 1045189"/>
                <a:gd name="connsiteY0" fmla="*/ 0 h 2129989"/>
                <a:gd name="connsiteX1" fmla="*/ 522595 w 1045189"/>
                <a:gd name="connsiteY1" fmla="*/ 0 h 2129989"/>
                <a:gd name="connsiteX2" fmla="*/ 1045189 w 1045189"/>
                <a:gd name="connsiteY2" fmla="*/ 268890 h 2129989"/>
                <a:gd name="connsiteX3" fmla="*/ 1045188 w 1045189"/>
                <a:gd name="connsiteY3" fmla="*/ 1861099 h 2129989"/>
                <a:gd name="connsiteX4" fmla="*/ 522594 w 1045189"/>
                <a:gd name="connsiteY4" fmla="*/ 2129989 h 2129989"/>
                <a:gd name="connsiteX5" fmla="*/ 0 w 1045189"/>
                <a:gd name="connsiteY5" fmla="*/ 1861099 h 2129989"/>
                <a:gd name="connsiteX6" fmla="*/ 1 w 1045189"/>
                <a:gd name="connsiteY6" fmla="*/ 268895 h 2129989"/>
                <a:gd name="connsiteX7" fmla="*/ 0 w 1045189"/>
                <a:gd name="connsiteY7" fmla="*/ 268890 h 2129989"/>
                <a:gd name="connsiteX8" fmla="*/ 522594 w 1045189"/>
                <a:gd name="connsiteY8" fmla="*/ 0 h 2129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5189" h="2129989">
                  <a:moveTo>
                    <a:pt x="522594" y="0"/>
                  </a:moveTo>
                  <a:lnTo>
                    <a:pt x="522595" y="0"/>
                  </a:lnTo>
                  <a:cubicBezTo>
                    <a:pt x="811216" y="0"/>
                    <a:pt x="1045189" y="120386"/>
                    <a:pt x="1045189" y="268890"/>
                  </a:cubicBezTo>
                  <a:cubicBezTo>
                    <a:pt x="1045189" y="799626"/>
                    <a:pt x="1045188" y="1330363"/>
                    <a:pt x="1045188" y="1861099"/>
                  </a:cubicBezTo>
                  <a:cubicBezTo>
                    <a:pt x="1045188" y="2009603"/>
                    <a:pt x="811215" y="2129989"/>
                    <a:pt x="522594" y="2129989"/>
                  </a:cubicBezTo>
                  <a:cubicBezTo>
                    <a:pt x="233973" y="2129989"/>
                    <a:pt x="0" y="2009603"/>
                    <a:pt x="0" y="1861099"/>
                  </a:cubicBezTo>
                  <a:lnTo>
                    <a:pt x="1" y="268895"/>
                  </a:lnTo>
                  <a:lnTo>
                    <a:pt x="0" y="268890"/>
                  </a:lnTo>
                  <a:cubicBezTo>
                    <a:pt x="0" y="120386"/>
                    <a:pt x="233973" y="0"/>
                    <a:pt x="522594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D6238A56-1DD2-4E6C-94A1-5D4E0638DD35}"/>
                </a:ext>
              </a:extLst>
            </p:cNvPr>
            <p:cNvSpPr/>
            <p:nvPr/>
          </p:nvSpPr>
          <p:spPr>
            <a:xfrm>
              <a:off x="6564696" y="2116096"/>
              <a:ext cx="323785" cy="1814678"/>
            </a:xfrm>
            <a:custGeom>
              <a:avLst/>
              <a:gdLst>
                <a:gd name="connsiteX0" fmla="*/ 323785 w 323785"/>
                <a:gd name="connsiteY0" fmla="*/ 0 h 1814678"/>
                <a:gd name="connsiteX1" fmla="*/ 323784 w 323785"/>
                <a:gd name="connsiteY1" fmla="*/ 1566183 h 1814678"/>
                <a:gd name="connsiteX2" fmla="*/ 4607 w 323785"/>
                <a:gd name="connsiteY2" fmla="*/ 1813942 h 1814678"/>
                <a:gd name="connsiteX3" fmla="*/ 0 w 323785"/>
                <a:gd name="connsiteY3" fmla="*/ 1814678 h 1814678"/>
                <a:gd name="connsiteX4" fmla="*/ 0 w 323785"/>
                <a:gd name="connsiteY4" fmla="*/ 265765 h 1814678"/>
                <a:gd name="connsiteX5" fmla="*/ 62737 w 323785"/>
                <a:gd name="connsiteY5" fmla="*/ 248735 h 1814678"/>
                <a:gd name="connsiteX6" fmla="*/ 315967 w 323785"/>
                <a:gd name="connsiteY6" fmla="*/ 45126 h 181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785" h="1814678">
                  <a:moveTo>
                    <a:pt x="323785" y="0"/>
                  </a:moveTo>
                  <a:lnTo>
                    <a:pt x="323784" y="1566183"/>
                  </a:lnTo>
                  <a:cubicBezTo>
                    <a:pt x="323784" y="1677561"/>
                    <a:pt x="192174" y="1773123"/>
                    <a:pt x="4607" y="1813942"/>
                  </a:cubicBezTo>
                  <a:lnTo>
                    <a:pt x="0" y="1814678"/>
                  </a:lnTo>
                  <a:lnTo>
                    <a:pt x="0" y="265765"/>
                  </a:lnTo>
                  <a:lnTo>
                    <a:pt x="62737" y="248735"/>
                  </a:lnTo>
                  <a:cubicBezTo>
                    <a:pt x="191104" y="205788"/>
                    <a:pt x="285344" y="132199"/>
                    <a:pt x="315967" y="4512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51D1A26B-7FAA-4C98-B1D4-08FDCBD6665C}"/>
                </a:ext>
              </a:extLst>
            </p:cNvPr>
            <p:cNvSpPr/>
            <p:nvPr/>
          </p:nvSpPr>
          <p:spPr>
            <a:xfrm>
              <a:off x="5840432" y="1793875"/>
              <a:ext cx="1050906" cy="611462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3D4B6D98-FB09-45F0-A7B7-650AD4F00EBF}"/>
              </a:ext>
            </a:extLst>
          </p:cNvPr>
          <p:cNvGrpSpPr/>
          <p:nvPr/>
        </p:nvGrpSpPr>
        <p:grpSpPr>
          <a:xfrm>
            <a:off x="460788" y="3002279"/>
            <a:ext cx="1511191" cy="1230829"/>
            <a:chOff x="3851688" y="2635251"/>
            <a:chExt cx="1615662" cy="1315918"/>
          </a:xfrm>
        </p:grpSpPr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879478EB-201D-43B8-B5B0-7A88DB614154}"/>
                </a:ext>
              </a:extLst>
            </p:cNvPr>
            <p:cNvSpPr/>
            <p:nvPr/>
          </p:nvSpPr>
          <p:spPr>
            <a:xfrm>
              <a:off x="3851856" y="2644268"/>
              <a:ext cx="1611750" cy="1306901"/>
            </a:xfrm>
            <a:custGeom>
              <a:avLst/>
              <a:gdLst>
                <a:gd name="connsiteX0" fmla="*/ 805875 w 1611750"/>
                <a:gd name="connsiteY0" fmla="*/ 0 h 1306901"/>
                <a:gd name="connsiteX1" fmla="*/ 1611750 w 1611750"/>
                <a:gd name="connsiteY1" fmla="*/ 326725 h 1306901"/>
                <a:gd name="connsiteX2" fmla="*/ 1611750 w 1611750"/>
                <a:gd name="connsiteY2" fmla="*/ 980176 h 1306901"/>
                <a:gd name="connsiteX3" fmla="*/ 805875 w 1611750"/>
                <a:gd name="connsiteY3" fmla="*/ 1306901 h 1306901"/>
                <a:gd name="connsiteX4" fmla="*/ 355303 w 1611750"/>
                <a:gd name="connsiteY4" fmla="*/ 1251102 h 1306901"/>
                <a:gd name="connsiteX5" fmla="*/ 0 w 1611750"/>
                <a:gd name="connsiteY5" fmla="*/ 980176 h 1306901"/>
                <a:gd name="connsiteX6" fmla="*/ 0 w 1611750"/>
                <a:gd name="connsiteY6" fmla="*/ 326725 h 1306901"/>
                <a:gd name="connsiteX7" fmla="*/ 805875 w 1611750"/>
                <a:gd name="connsiteY7" fmla="*/ 0 h 1306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1750" h="1306901">
                  <a:moveTo>
                    <a:pt x="805875" y="0"/>
                  </a:moveTo>
                  <a:cubicBezTo>
                    <a:pt x="1250947" y="0"/>
                    <a:pt x="1611750" y="146280"/>
                    <a:pt x="1611750" y="326725"/>
                  </a:cubicBezTo>
                  <a:lnTo>
                    <a:pt x="1611750" y="980176"/>
                  </a:lnTo>
                  <a:cubicBezTo>
                    <a:pt x="1611750" y="1160621"/>
                    <a:pt x="1250947" y="1306901"/>
                    <a:pt x="805875" y="1306901"/>
                  </a:cubicBezTo>
                  <a:cubicBezTo>
                    <a:pt x="638973" y="1306901"/>
                    <a:pt x="483921" y="1286331"/>
                    <a:pt x="355303" y="1251102"/>
                  </a:cubicBezTo>
                  <a:cubicBezTo>
                    <a:pt x="140939" y="1192387"/>
                    <a:pt x="0" y="1092954"/>
                    <a:pt x="0" y="980176"/>
                  </a:cubicBezTo>
                  <a:lnTo>
                    <a:pt x="0" y="326725"/>
                  </a:lnTo>
                  <a:cubicBezTo>
                    <a:pt x="0" y="146280"/>
                    <a:pt x="360803" y="0"/>
                    <a:pt x="805875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E0978271-E274-43E1-B61D-8A31E1C724A4}"/>
                </a:ext>
              </a:extLst>
            </p:cNvPr>
            <p:cNvSpPr/>
            <p:nvPr/>
          </p:nvSpPr>
          <p:spPr>
            <a:xfrm>
              <a:off x="5133483" y="2985347"/>
              <a:ext cx="316230" cy="896952"/>
            </a:xfrm>
            <a:custGeom>
              <a:avLst/>
              <a:gdLst>
                <a:gd name="connsiteX0" fmla="*/ 316230 w 316230"/>
                <a:gd name="connsiteY0" fmla="*/ 0 h 896952"/>
                <a:gd name="connsiteX1" fmla="*/ 316230 w 316230"/>
                <a:gd name="connsiteY1" fmla="*/ 639097 h 896952"/>
                <a:gd name="connsiteX2" fmla="*/ 80195 w 316230"/>
                <a:gd name="connsiteY2" fmla="*/ 870126 h 896952"/>
                <a:gd name="connsiteX3" fmla="*/ 0 w 316230"/>
                <a:gd name="connsiteY3" fmla="*/ 896952 h 896952"/>
                <a:gd name="connsiteX4" fmla="*/ 0 w 316230"/>
                <a:gd name="connsiteY4" fmla="*/ 250354 h 896952"/>
                <a:gd name="connsiteX5" fmla="*/ 25999 w 316230"/>
                <a:gd name="connsiteY5" fmla="*/ 242889 h 896952"/>
                <a:gd name="connsiteX6" fmla="*/ 303562 w 316230"/>
                <a:gd name="connsiteY6" fmla="*/ 52067 h 89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6230" h="896952">
                  <a:moveTo>
                    <a:pt x="316230" y="0"/>
                  </a:moveTo>
                  <a:lnTo>
                    <a:pt x="316230" y="639097"/>
                  </a:lnTo>
                  <a:cubicBezTo>
                    <a:pt x="316230" y="729320"/>
                    <a:pt x="226029" y="811001"/>
                    <a:pt x="80195" y="870126"/>
                  </a:cubicBezTo>
                  <a:lnTo>
                    <a:pt x="0" y="896952"/>
                  </a:lnTo>
                  <a:lnTo>
                    <a:pt x="0" y="250354"/>
                  </a:lnTo>
                  <a:lnTo>
                    <a:pt x="25999" y="242889"/>
                  </a:lnTo>
                  <a:cubicBezTo>
                    <a:pt x="165640" y="195141"/>
                    <a:pt x="265898" y="128328"/>
                    <a:pt x="303562" y="520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2B66586A-912C-4AC5-8C4A-832DEED3BDC4}"/>
                </a:ext>
              </a:extLst>
            </p:cNvPr>
            <p:cNvSpPr/>
            <p:nvPr/>
          </p:nvSpPr>
          <p:spPr>
            <a:xfrm>
              <a:off x="3851688" y="2635251"/>
              <a:ext cx="1615662" cy="66941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8682719C-29C7-4D71-9D7B-958306F24E94}"/>
              </a:ext>
            </a:extLst>
          </p:cNvPr>
          <p:cNvGrpSpPr/>
          <p:nvPr/>
        </p:nvGrpSpPr>
        <p:grpSpPr>
          <a:xfrm>
            <a:off x="2392707" y="944775"/>
            <a:ext cx="1377808" cy="1377808"/>
            <a:chOff x="6990773" y="4510987"/>
            <a:chExt cx="821718" cy="821718"/>
          </a:xfrm>
        </p:grpSpPr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0BB8CBCA-0C8D-477B-83F2-E0F15C9E842E}"/>
                </a:ext>
              </a:extLst>
            </p:cNvPr>
            <p:cNvSpPr/>
            <p:nvPr/>
          </p:nvSpPr>
          <p:spPr>
            <a:xfrm>
              <a:off x="6990773" y="4510987"/>
              <a:ext cx="821718" cy="821718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2C164381-5579-4BF4-9222-002B845AD198}"/>
                </a:ext>
              </a:extLst>
            </p:cNvPr>
            <p:cNvSpPr/>
            <p:nvPr/>
          </p:nvSpPr>
          <p:spPr>
            <a:xfrm>
              <a:off x="7291635" y="4840214"/>
              <a:ext cx="492356" cy="463624"/>
            </a:xfrm>
            <a:custGeom>
              <a:avLst/>
              <a:gdLst>
                <a:gd name="connsiteX0" fmla="*/ 520590 w 530872"/>
                <a:gd name="connsiteY0" fmla="*/ 0 h 499893"/>
                <a:gd name="connsiteX1" fmla="*/ 522525 w 530872"/>
                <a:gd name="connsiteY1" fmla="*/ 6232 h 499893"/>
                <a:gd name="connsiteX2" fmla="*/ 530872 w 530872"/>
                <a:gd name="connsiteY2" fmla="*/ 89034 h 499893"/>
                <a:gd name="connsiteX3" fmla="*/ 120013 w 530872"/>
                <a:gd name="connsiteY3" fmla="*/ 499893 h 499893"/>
                <a:gd name="connsiteX4" fmla="*/ 37211 w 530872"/>
                <a:gd name="connsiteY4" fmla="*/ 491546 h 499893"/>
                <a:gd name="connsiteX5" fmla="*/ 0 w 530872"/>
                <a:gd name="connsiteY5" fmla="*/ 479995 h 499893"/>
                <a:gd name="connsiteX6" fmla="*/ 34124 w 530872"/>
                <a:gd name="connsiteY6" fmla="*/ 483435 h 499893"/>
                <a:gd name="connsiteX7" fmla="*/ 511040 w 530872"/>
                <a:gd name="connsiteY7" fmla="*/ 94738 h 49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0872" h="499893">
                  <a:moveTo>
                    <a:pt x="520590" y="0"/>
                  </a:moveTo>
                  <a:lnTo>
                    <a:pt x="522525" y="6232"/>
                  </a:lnTo>
                  <a:cubicBezTo>
                    <a:pt x="527998" y="32978"/>
                    <a:pt x="530872" y="60670"/>
                    <a:pt x="530872" y="89034"/>
                  </a:cubicBezTo>
                  <a:cubicBezTo>
                    <a:pt x="530872" y="315945"/>
                    <a:pt x="346924" y="499893"/>
                    <a:pt x="120013" y="499893"/>
                  </a:cubicBezTo>
                  <a:cubicBezTo>
                    <a:pt x="91649" y="499893"/>
                    <a:pt x="63957" y="497019"/>
                    <a:pt x="37211" y="491546"/>
                  </a:cubicBezTo>
                  <a:lnTo>
                    <a:pt x="0" y="479995"/>
                  </a:lnTo>
                  <a:lnTo>
                    <a:pt x="34124" y="483435"/>
                  </a:lnTo>
                  <a:cubicBezTo>
                    <a:pt x="269373" y="483435"/>
                    <a:pt x="465647" y="316567"/>
                    <a:pt x="511040" y="94738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853FC70B-02AE-489D-87BE-6B2A93C3AEF7}"/>
                </a:ext>
              </a:extLst>
            </p:cNvPr>
            <p:cNvSpPr/>
            <p:nvPr/>
          </p:nvSpPr>
          <p:spPr>
            <a:xfrm>
              <a:off x="7280423" y="4551031"/>
              <a:ext cx="241152" cy="122570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FC6B58A6-6F78-44D4-A9BF-2987D239BCB0}"/>
              </a:ext>
            </a:extLst>
          </p:cNvPr>
          <p:cNvGrpSpPr/>
          <p:nvPr/>
        </p:nvGrpSpPr>
        <p:grpSpPr>
          <a:xfrm>
            <a:off x="2713134" y="4760744"/>
            <a:ext cx="734830" cy="1508455"/>
            <a:chOff x="5840432" y="1793875"/>
            <a:chExt cx="1050906" cy="2157294"/>
          </a:xfrm>
        </p:grpSpPr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1D005498-692E-4786-BA5A-413EAE5D33F8}"/>
                </a:ext>
              </a:extLst>
            </p:cNvPr>
            <p:cNvSpPr/>
            <p:nvPr/>
          </p:nvSpPr>
          <p:spPr>
            <a:xfrm>
              <a:off x="5843292" y="1821180"/>
              <a:ext cx="1045189" cy="2129989"/>
            </a:xfrm>
            <a:custGeom>
              <a:avLst/>
              <a:gdLst>
                <a:gd name="connsiteX0" fmla="*/ 522594 w 1045189"/>
                <a:gd name="connsiteY0" fmla="*/ 0 h 2129989"/>
                <a:gd name="connsiteX1" fmla="*/ 522595 w 1045189"/>
                <a:gd name="connsiteY1" fmla="*/ 0 h 2129989"/>
                <a:gd name="connsiteX2" fmla="*/ 1045189 w 1045189"/>
                <a:gd name="connsiteY2" fmla="*/ 268890 h 2129989"/>
                <a:gd name="connsiteX3" fmla="*/ 1045188 w 1045189"/>
                <a:gd name="connsiteY3" fmla="*/ 1861099 h 2129989"/>
                <a:gd name="connsiteX4" fmla="*/ 522594 w 1045189"/>
                <a:gd name="connsiteY4" fmla="*/ 2129989 h 2129989"/>
                <a:gd name="connsiteX5" fmla="*/ 0 w 1045189"/>
                <a:gd name="connsiteY5" fmla="*/ 1861099 h 2129989"/>
                <a:gd name="connsiteX6" fmla="*/ 1 w 1045189"/>
                <a:gd name="connsiteY6" fmla="*/ 268895 h 2129989"/>
                <a:gd name="connsiteX7" fmla="*/ 0 w 1045189"/>
                <a:gd name="connsiteY7" fmla="*/ 268890 h 2129989"/>
                <a:gd name="connsiteX8" fmla="*/ 522594 w 1045189"/>
                <a:gd name="connsiteY8" fmla="*/ 0 h 2129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5189" h="2129989">
                  <a:moveTo>
                    <a:pt x="522594" y="0"/>
                  </a:moveTo>
                  <a:lnTo>
                    <a:pt x="522595" y="0"/>
                  </a:lnTo>
                  <a:cubicBezTo>
                    <a:pt x="811216" y="0"/>
                    <a:pt x="1045189" y="120386"/>
                    <a:pt x="1045189" y="268890"/>
                  </a:cubicBezTo>
                  <a:cubicBezTo>
                    <a:pt x="1045189" y="799626"/>
                    <a:pt x="1045188" y="1330363"/>
                    <a:pt x="1045188" y="1861099"/>
                  </a:cubicBezTo>
                  <a:cubicBezTo>
                    <a:pt x="1045188" y="2009603"/>
                    <a:pt x="811215" y="2129989"/>
                    <a:pt x="522594" y="2129989"/>
                  </a:cubicBezTo>
                  <a:cubicBezTo>
                    <a:pt x="233973" y="2129989"/>
                    <a:pt x="0" y="2009603"/>
                    <a:pt x="0" y="1861099"/>
                  </a:cubicBezTo>
                  <a:lnTo>
                    <a:pt x="1" y="268895"/>
                  </a:lnTo>
                  <a:lnTo>
                    <a:pt x="0" y="268890"/>
                  </a:lnTo>
                  <a:cubicBezTo>
                    <a:pt x="0" y="120386"/>
                    <a:pt x="233973" y="0"/>
                    <a:pt x="52259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589B7CF-AF8A-47B0-BBD1-E2C2EA08E354}"/>
                </a:ext>
              </a:extLst>
            </p:cNvPr>
            <p:cNvSpPr/>
            <p:nvPr/>
          </p:nvSpPr>
          <p:spPr>
            <a:xfrm>
              <a:off x="6564696" y="2116096"/>
              <a:ext cx="323785" cy="1814678"/>
            </a:xfrm>
            <a:custGeom>
              <a:avLst/>
              <a:gdLst>
                <a:gd name="connsiteX0" fmla="*/ 323785 w 323785"/>
                <a:gd name="connsiteY0" fmla="*/ 0 h 1814678"/>
                <a:gd name="connsiteX1" fmla="*/ 323784 w 323785"/>
                <a:gd name="connsiteY1" fmla="*/ 1566183 h 1814678"/>
                <a:gd name="connsiteX2" fmla="*/ 4607 w 323785"/>
                <a:gd name="connsiteY2" fmla="*/ 1813942 h 1814678"/>
                <a:gd name="connsiteX3" fmla="*/ 0 w 323785"/>
                <a:gd name="connsiteY3" fmla="*/ 1814678 h 1814678"/>
                <a:gd name="connsiteX4" fmla="*/ 0 w 323785"/>
                <a:gd name="connsiteY4" fmla="*/ 265765 h 1814678"/>
                <a:gd name="connsiteX5" fmla="*/ 62737 w 323785"/>
                <a:gd name="connsiteY5" fmla="*/ 248735 h 1814678"/>
                <a:gd name="connsiteX6" fmla="*/ 315967 w 323785"/>
                <a:gd name="connsiteY6" fmla="*/ 45126 h 181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785" h="1814678">
                  <a:moveTo>
                    <a:pt x="323785" y="0"/>
                  </a:moveTo>
                  <a:lnTo>
                    <a:pt x="323784" y="1566183"/>
                  </a:lnTo>
                  <a:cubicBezTo>
                    <a:pt x="323784" y="1677561"/>
                    <a:pt x="192174" y="1773123"/>
                    <a:pt x="4607" y="1813942"/>
                  </a:cubicBezTo>
                  <a:lnTo>
                    <a:pt x="0" y="1814678"/>
                  </a:lnTo>
                  <a:lnTo>
                    <a:pt x="0" y="265765"/>
                  </a:lnTo>
                  <a:lnTo>
                    <a:pt x="62737" y="248735"/>
                  </a:lnTo>
                  <a:cubicBezTo>
                    <a:pt x="191104" y="205788"/>
                    <a:pt x="285344" y="132199"/>
                    <a:pt x="315967" y="4512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BF4582B9-45F5-4D38-89F5-515A6E24458B}"/>
                </a:ext>
              </a:extLst>
            </p:cNvPr>
            <p:cNvSpPr/>
            <p:nvPr/>
          </p:nvSpPr>
          <p:spPr>
            <a:xfrm>
              <a:off x="5840432" y="1793875"/>
              <a:ext cx="1050906" cy="611462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7438CA66-263B-419B-97E5-C95A4DE4CC83}"/>
              </a:ext>
            </a:extLst>
          </p:cNvPr>
          <p:cNvGrpSpPr/>
          <p:nvPr/>
        </p:nvGrpSpPr>
        <p:grpSpPr>
          <a:xfrm>
            <a:off x="2327688" y="3002279"/>
            <a:ext cx="1511191" cy="1230829"/>
            <a:chOff x="3851688" y="2635251"/>
            <a:chExt cx="1615662" cy="1315918"/>
          </a:xfrm>
        </p:grpSpPr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9BE5DDA9-554B-48C7-A21B-FA5C192F1DE6}"/>
                </a:ext>
              </a:extLst>
            </p:cNvPr>
            <p:cNvSpPr/>
            <p:nvPr/>
          </p:nvSpPr>
          <p:spPr>
            <a:xfrm>
              <a:off x="3851856" y="2644268"/>
              <a:ext cx="1611750" cy="1306901"/>
            </a:xfrm>
            <a:custGeom>
              <a:avLst/>
              <a:gdLst>
                <a:gd name="connsiteX0" fmla="*/ 805875 w 1611750"/>
                <a:gd name="connsiteY0" fmla="*/ 0 h 1306901"/>
                <a:gd name="connsiteX1" fmla="*/ 1611750 w 1611750"/>
                <a:gd name="connsiteY1" fmla="*/ 326725 h 1306901"/>
                <a:gd name="connsiteX2" fmla="*/ 1611750 w 1611750"/>
                <a:gd name="connsiteY2" fmla="*/ 980176 h 1306901"/>
                <a:gd name="connsiteX3" fmla="*/ 805875 w 1611750"/>
                <a:gd name="connsiteY3" fmla="*/ 1306901 h 1306901"/>
                <a:gd name="connsiteX4" fmla="*/ 355303 w 1611750"/>
                <a:gd name="connsiteY4" fmla="*/ 1251102 h 1306901"/>
                <a:gd name="connsiteX5" fmla="*/ 0 w 1611750"/>
                <a:gd name="connsiteY5" fmla="*/ 980176 h 1306901"/>
                <a:gd name="connsiteX6" fmla="*/ 0 w 1611750"/>
                <a:gd name="connsiteY6" fmla="*/ 326725 h 1306901"/>
                <a:gd name="connsiteX7" fmla="*/ 805875 w 1611750"/>
                <a:gd name="connsiteY7" fmla="*/ 0 h 1306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1750" h="1306901">
                  <a:moveTo>
                    <a:pt x="805875" y="0"/>
                  </a:moveTo>
                  <a:cubicBezTo>
                    <a:pt x="1250947" y="0"/>
                    <a:pt x="1611750" y="146280"/>
                    <a:pt x="1611750" y="326725"/>
                  </a:cubicBezTo>
                  <a:lnTo>
                    <a:pt x="1611750" y="980176"/>
                  </a:lnTo>
                  <a:cubicBezTo>
                    <a:pt x="1611750" y="1160621"/>
                    <a:pt x="1250947" y="1306901"/>
                    <a:pt x="805875" y="1306901"/>
                  </a:cubicBezTo>
                  <a:cubicBezTo>
                    <a:pt x="638973" y="1306901"/>
                    <a:pt x="483921" y="1286331"/>
                    <a:pt x="355303" y="1251102"/>
                  </a:cubicBezTo>
                  <a:cubicBezTo>
                    <a:pt x="140939" y="1192387"/>
                    <a:pt x="0" y="1092954"/>
                    <a:pt x="0" y="980176"/>
                  </a:cubicBezTo>
                  <a:lnTo>
                    <a:pt x="0" y="326725"/>
                  </a:lnTo>
                  <a:cubicBezTo>
                    <a:pt x="0" y="146280"/>
                    <a:pt x="360803" y="0"/>
                    <a:pt x="805875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CFFABFAC-459D-4189-9F7C-457B9ACDF6F7}"/>
                </a:ext>
              </a:extLst>
            </p:cNvPr>
            <p:cNvSpPr/>
            <p:nvPr/>
          </p:nvSpPr>
          <p:spPr>
            <a:xfrm>
              <a:off x="5133483" y="2985347"/>
              <a:ext cx="316230" cy="896952"/>
            </a:xfrm>
            <a:custGeom>
              <a:avLst/>
              <a:gdLst>
                <a:gd name="connsiteX0" fmla="*/ 316230 w 316230"/>
                <a:gd name="connsiteY0" fmla="*/ 0 h 896952"/>
                <a:gd name="connsiteX1" fmla="*/ 316230 w 316230"/>
                <a:gd name="connsiteY1" fmla="*/ 639097 h 896952"/>
                <a:gd name="connsiteX2" fmla="*/ 80195 w 316230"/>
                <a:gd name="connsiteY2" fmla="*/ 870126 h 896952"/>
                <a:gd name="connsiteX3" fmla="*/ 0 w 316230"/>
                <a:gd name="connsiteY3" fmla="*/ 896952 h 896952"/>
                <a:gd name="connsiteX4" fmla="*/ 0 w 316230"/>
                <a:gd name="connsiteY4" fmla="*/ 250354 h 896952"/>
                <a:gd name="connsiteX5" fmla="*/ 25999 w 316230"/>
                <a:gd name="connsiteY5" fmla="*/ 242889 h 896952"/>
                <a:gd name="connsiteX6" fmla="*/ 303562 w 316230"/>
                <a:gd name="connsiteY6" fmla="*/ 52067 h 89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6230" h="896952">
                  <a:moveTo>
                    <a:pt x="316230" y="0"/>
                  </a:moveTo>
                  <a:lnTo>
                    <a:pt x="316230" y="639097"/>
                  </a:lnTo>
                  <a:cubicBezTo>
                    <a:pt x="316230" y="729320"/>
                    <a:pt x="226029" y="811001"/>
                    <a:pt x="80195" y="870126"/>
                  </a:cubicBezTo>
                  <a:lnTo>
                    <a:pt x="0" y="896952"/>
                  </a:lnTo>
                  <a:lnTo>
                    <a:pt x="0" y="250354"/>
                  </a:lnTo>
                  <a:lnTo>
                    <a:pt x="25999" y="242889"/>
                  </a:lnTo>
                  <a:cubicBezTo>
                    <a:pt x="165640" y="195141"/>
                    <a:pt x="265898" y="128328"/>
                    <a:pt x="303562" y="520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778973F8-A012-494B-B835-070176BE81F3}"/>
                </a:ext>
              </a:extLst>
            </p:cNvPr>
            <p:cNvSpPr/>
            <p:nvPr/>
          </p:nvSpPr>
          <p:spPr>
            <a:xfrm>
              <a:off x="3851688" y="2635251"/>
              <a:ext cx="1615662" cy="66941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147F6618-55FF-493B-AC58-E87C83797CD8}"/>
              </a:ext>
            </a:extLst>
          </p:cNvPr>
          <p:cNvGrpSpPr/>
          <p:nvPr/>
        </p:nvGrpSpPr>
        <p:grpSpPr>
          <a:xfrm>
            <a:off x="4259607" y="944775"/>
            <a:ext cx="1377808" cy="1377808"/>
            <a:chOff x="6990773" y="4510987"/>
            <a:chExt cx="821718" cy="821718"/>
          </a:xfrm>
        </p:grpSpPr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7408FF8E-90EB-43D8-803B-30BD431F5932}"/>
                </a:ext>
              </a:extLst>
            </p:cNvPr>
            <p:cNvSpPr/>
            <p:nvPr/>
          </p:nvSpPr>
          <p:spPr>
            <a:xfrm>
              <a:off x="6990773" y="4510987"/>
              <a:ext cx="821718" cy="821718"/>
            </a:xfrm>
            <a:prstGeom prst="ellipse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FF1BD552-6518-4C31-8C15-AB528440DE5E}"/>
                </a:ext>
              </a:extLst>
            </p:cNvPr>
            <p:cNvSpPr/>
            <p:nvPr/>
          </p:nvSpPr>
          <p:spPr>
            <a:xfrm>
              <a:off x="7291635" y="4840214"/>
              <a:ext cx="492356" cy="463624"/>
            </a:xfrm>
            <a:custGeom>
              <a:avLst/>
              <a:gdLst>
                <a:gd name="connsiteX0" fmla="*/ 520590 w 530872"/>
                <a:gd name="connsiteY0" fmla="*/ 0 h 499893"/>
                <a:gd name="connsiteX1" fmla="*/ 522525 w 530872"/>
                <a:gd name="connsiteY1" fmla="*/ 6232 h 499893"/>
                <a:gd name="connsiteX2" fmla="*/ 530872 w 530872"/>
                <a:gd name="connsiteY2" fmla="*/ 89034 h 499893"/>
                <a:gd name="connsiteX3" fmla="*/ 120013 w 530872"/>
                <a:gd name="connsiteY3" fmla="*/ 499893 h 499893"/>
                <a:gd name="connsiteX4" fmla="*/ 37211 w 530872"/>
                <a:gd name="connsiteY4" fmla="*/ 491546 h 499893"/>
                <a:gd name="connsiteX5" fmla="*/ 0 w 530872"/>
                <a:gd name="connsiteY5" fmla="*/ 479995 h 499893"/>
                <a:gd name="connsiteX6" fmla="*/ 34124 w 530872"/>
                <a:gd name="connsiteY6" fmla="*/ 483435 h 499893"/>
                <a:gd name="connsiteX7" fmla="*/ 511040 w 530872"/>
                <a:gd name="connsiteY7" fmla="*/ 94738 h 49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0872" h="499893">
                  <a:moveTo>
                    <a:pt x="520590" y="0"/>
                  </a:moveTo>
                  <a:lnTo>
                    <a:pt x="522525" y="6232"/>
                  </a:lnTo>
                  <a:cubicBezTo>
                    <a:pt x="527998" y="32978"/>
                    <a:pt x="530872" y="60670"/>
                    <a:pt x="530872" y="89034"/>
                  </a:cubicBezTo>
                  <a:cubicBezTo>
                    <a:pt x="530872" y="315945"/>
                    <a:pt x="346924" y="499893"/>
                    <a:pt x="120013" y="499893"/>
                  </a:cubicBezTo>
                  <a:cubicBezTo>
                    <a:pt x="91649" y="499893"/>
                    <a:pt x="63957" y="497019"/>
                    <a:pt x="37211" y="491546"/>
                  </a:cubicBezTo>
                  <a:lnTo>
                    <a:pt x="0" y="479995"/>
                  </a:lnTo>
                  <a:lnTo>
                    <a:pt x="34124" y="483435"/>
                  </a:lnTo>
                  <a:cubicBezTo>
                    <a:pt x="269373" y="483435"/>
                    <a:pt x="465647" y="316567"/>
                    <a:pt x="511040" y="94738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" name="楕円 80">
              <a:extLst>
                <a:ext uri="{FF2B5EF4-FFF2-40B4-BE49-F238E27FC236}">
                  <a16:creationId xmlns:a16="http://schemas.microsoft.com/office/drawing/2014/main" id="{76243D0D-6E4C-4211-BCE7-A585E079D9A2}"/>
                </a:ext>
              </a:extLst>
            </p:cNvPr>
            <p:cNvSpPr/>
            <p:nvPr/>
          </p:nvSpPr>
          <p:spPr>
            <a:xfrm>
              <a:off x="7280423" y="4551031"/>
              <a:ext cx="241152" cy="122570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A5908263-03AD-4451-B204-B25107DA16C6}"/>
              </a:ext>
            </a:extLst>
          </p:cNvPr>
          <p:cNvGrpSpPr/>
          <p:nvPr/>
        </p:nvGrpSpPr>
        <p:grpSpPr>
          <a:xfrm>
            <a:off x="4580034" y="4760744"/>
            <a:ext cx="734830" cy="1508455"/>
            <a:chOff x="5840432" y="1793875"/>
            <a:chExt cx="1050906" cy="2157294"/>
          </a:xfrm>
        </p:grpSpPr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BA38E7EF-F8A8-49B0-9699-F824882CAAD3}"/>
                </a:ext>
              </a:extLst>
            </p:cNvPr>
            <p:cNvSpPr/>
            <p:nvPr/>
          </p:nvSpPr>
          <p:spPr>
            <a:xfrm>
              <a:off x="5843292" y="1821180"/>
              <a:ext cx="1045189" cy="2129989"/>
            </a:xfrm>
            <a:custGeom>
              <a:avLst/>
              <a:gdLst>
                <a:gd name="connsiteX0" fmla="*/ 522594 w 1045189"/>
                <a:gd name="connsiteY0" fmla="*/ 0 h 2129989"/>
                <a:gd name="connsiteX1" fmla="*/ 522595 w 1045189"/>
                <a:gd name="connsiteY1" fmla="*/ 0 h 2129989"/>
                <a:gd name="connsiteX2" fmla="*/ 1045189 w 1045189"/>
                <a:gd name="connsiteY2" fmla="*/ 268890 h 2129989"/>
                <a:gd name="connsiteX3" fmla="*/ 1045188 w 1045189"/>
                <a:gd name="connsiteY3" fmla="*/ 1861099 h 2129989"/>
                <a:gd name="connsiteX4" fmla="*/ 522594 w 1045189"/>
                <a:gd name="connsiteY4" fmla="*/ 2129989 h 2129989"/>
                <a:gd name="connsiteX5" fmla="*/ 0 w 1045189"/>
                <a:gd name="connsiteY5" fmla="*/ 1861099 h 2129989"/>
                <a:gd name="connsiteX6" fmla="*/ 1 w 1045189"/>
                <a:gd name="connsiteY6" fmla="*/ 268895 h 2129989"/>
                <a:gd name="connsiteX7" fmla="*/ 0 w 1045189"/>
                <a:gd name="connsiteY7" fmla="*/ 268890 h 2129989"/>
                <a:gd name="connsiteX8" fmla="*/ 522594 w 1045189"/>
                <a:gd name="connsiteY8" fmla="*/ 0 h 2129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5189" h="2129989">
                  <a:moveTo>
                    <a:pt x="522594" y="0"/>
                  </a:moveTo>
                  <a:lnTo>
                    <a:pt x="522595" y="0"/>
                  </a:lnTo>
                  <a:cubicBezTo>
                    <a:pt x="811216" y="0"/>
                    <a:pt x="1045189" y="120386"/>
                    <a:pt x="1045189" y="268890"/>
                  </a:cubicBezTo>
                  <a:cubicBezTo>
                    <a:pt x="1045189" y="799626"/>
                    <a:pt x="1045188" y="1330363"/>
                    <a:pt x="1045188" y="1861099"/>
                  </a:cubicBezTo>
                  <a:cubicBezTo>
                    <a:pt x="1045188" y="2009603"/>
                    <a:pt x="811215" y="2129989"/>
                    <a:pt x="522594" y="2129989"/>
                  </a:cubicBezTo>
                  <a:cubicBezTo>
                    <a:pt x="233973" y="2129989"/>
                    <a:pt x="0" y="2009603"/>
                    <a:pt x="0" y="1861099"/>
                  </a:cubicBezTo>
                  <a:lnTo>
                    <a:pt x="1" y="268895"/>
                  </a:lnTo>
                  <a:lnTo>
                    <a:pt x="0" y="268890"/>
                  </a:lnTo>
                  <a:cubicBezTo>
                    <a:pt x="0" y="120386"/>
                    <a:pt x="233973" y="0"/>
                    <a:pt x="522594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AAF530CB-E07C-4DF0-B941-345F28974DEF}"/>
                </a:ext>
              </a:extLst>
            </p:cNvPr>
            <p:cNvSpPr/>
            <p:nvPr/>
          </p:nvSpPr>
          <p:spPr>
            <a:xfrm>
              <a:off x="6564696" y="2116096"/>
              <a:ext cx="323785" cy="1814678"/>
            </a:xfrm>
            <a:custGeom>
              <a:avLst/>
              <a:gdLst>
                <a:gd name="connsiteX0" fmla="*/ 323785 w 323785"/>
                <a:gd name="connsiteY0" fmla="*/ 0 h 1814678"/>
                <a:gd name="connsiteX1" fmla="*/ 323784 w 323785"/>
                <a:gd name="connsiteY1" fmla="*/ 1566183 h 1814678"/>
                <a:gd name="connsiteX2" fmla="*/ 4607 w 323785"/>
                <a:gd name="connsiteY2" fmla="*/ 1813942 h 1814678"/>
                <a:gd name="connsiteX3" fmla="*/ 0 w 323785"/>
                <a:gd name="connsiteY3" fmla="*/ 1814678 h 1814678"/>
                <a:gd name="connsiteX4" fmla="*/ 0 w 323785"/>
                <a:gd name="connsiteY4" fmla="*/ 265765 h 1814678"/>
                <a:gd name="connsiteX5" fmla="*/ 62737 w 323785"/>
                <a:gd name="connsiteY5" fmla="*/ 248735 h 1814678"/>
                <a:gd name="connsiteX6" fmla="*/ 315967 w 323785"/>
                <a:gd name="connsiteY6" fmla="*/ 45126 h 181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785" h="1814678">
                  <a:moveTo>
                    <a:pt x="323785" y="0"/>
                  </a:moveTo>
                  <a:lnTo>
                    <a:pt x="323784" y="1566183"/>
                  </a:lnTo>
                  <a:cubicBezTo>
                    <a:pt x="323784" y="1677561"/>
                    <a:pt x="192174" y="1773123"/>
                    <a:pt x="4607" y="1813942"/>
                  </a:cubicBezTo>
                  <a:lnTo>
                    <a:pt x="0" y="1814678"/>
                  </a:lnTo>
                  <a:lnTo>
                    <a:pt x="0" y="265765"/>
                  </a:lnTo>
                  <a:lnTo>
                    <a:pt x="62737" y="248735"/>
                  </a:lnTo>
                  <a:cubicBezTo>
                    <a:pt x="191104" y="205788"/>
                    <a:pt x="285344" y="132199"/>
                    <a:pt x="315967" y="4512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E80AEDFF-D606-4036-A051-75738AD39685}"/>
                </a:ext>
              </a:extLst>
            </p:cNvPr>
            <p:cNvSpPr/>
            <p:nvPr/>
          </p:nvSpPr>
          <p:spPr>
            <a:xfrm>
              <a:off x="5840432" y="1793875"/>
              <a:ext cx="1050906" cy="611462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69CADCC3-0C88-4E56-B973-54308B58B8E4}"/>
              </a:ext>
            </a:extLst>
          </p:cNvPr>
          <p:cNvGrpSpPr/>
          <p:nvPr/>
        </p:nvGrpSpPr>
        <p:grpSpPr>
          <a:xfrm>
            <a:off x="4194588" y="3002279"/>
            <a:ext cx="1511191" cy="1230829"/>
            <a:chOff x="3851688" y="2635251"/>
            <a:chExt cx="1615662" cy="1315918"/>
          </a:xfrm>
        </p:grpSpPr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5F7ECF4E-8DE6-4830-A826-33BF1325FA96}"/>
                </a:ext>
              </a:extLst>
            </p:cNvPr>
            <p:cNvSpPr/>
            <p:nvPr/>
          </p:nvSpPr>
          <p:spPr>
            <a:xfrm>
              <a:off x="3851856" y="2644268"/>
              <a:ext cx="1611750" cy="1306901"/>
            </a:xfrm>
            <a:custGeom>
              <a:avLst/>
              <a:gdLst>
                <a:gd name="connsiteX0" fmla="*/ 805875 w 1611750"/>
                <a:gd name="connsiteY0" fmla="*/ 0 h 1306901"/>
                <a:gd name="connsiteX1" fmla="*/ 1611750 w 1611750"/>
                <a:gd name="connsiteY1" fmla="*/ 326725 h 1306901"/>
                <a:gd name="connsiteX2" fmla="*/ 1611750 w 1611750"/>
                <a:gd name="connsiteY2" fmla="*/ 980176 h 1306901"/>
                <a:gd name="connsiteX3" fmla="*/ 805875 w 1611750"/>
                <a:gd name="connsiteY3" fmla="*/ 1306901 h 1306901"/>
                <a:gd name="connsiteX4" fmla="*/ 355303 w 1611750"/>
                <a:gd name="connsiteY4" fmla="*/ 1251102 h 1306901"/>
                <a:gd name="connsiteX5" fmla="*/ 0 w 1611750"/>
                <a:gd name="connsiteY5" fmla="*/ 980176 h 1306901"/>
                <a:gd name="connsiteX6" fmla="*/ 0 w 1611750"/>
                <a:gd name="connsiteY6" fmla="*/ 326725 h 1306901"/>
                <a:gd name="connsiteX7" fmla="*/ 805875 w 1611750"/>
                <a:gd name="connsiteY7" fmla="*/ 0 h 1306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1750" h="1306901">
                  <a:moveTo>
                    <a:pt x="805875" y="0"/>
                  </a:moveTo>
                  <a:cubicBezTo>
                    <a:pt x="1250947" y="0"/>
                    <a:pt x="1611750" y="146280"/>
                    <a:pt x="1611750" y="326725"/>
                  </a:cubicBezTo>
                  <a:lnTo>
                    <a:pt x="1611750" y="980176"/>
                  </a:lnTo>
                  <a:cubicBezTo>
                    <a:pt x="1611750" y="1160621"/>
                    <a:pt x="1250947" y="1306901"/>
                    <a:pt x="805875" y="1306901"/>
                  </a:cubicBezTo>
                  <a:cubicBezTo>
                    <a:pt x="638973" y="1306901"/>
                    <a:pt x="483921" y="1286331"/>
                    <a:pt x="355303" y="1251102"/>
                  </a:cubicBezTo>
                  <a:cubicBezTo>
                    <a:pt x="140939" y="1192387"/>
                    <a:pt x="0" y="1092954"/>
                    <a:pt x="0" y="980176"/>
                  </a:cubicBezTo>
                  <a:lnTo>
                    <a:pt x="0" y="326725"/>
                  </a:lnTo>
                  <a:cubicBezTo>
                    <a:pt x="0" y="146280"/>
                    <a:pt x="360803" y="0"/>
                    <a:pt x="805875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15BF851A-EC39-482B-9F1A-E20C56984B57}"/>
                </a:ext>
              </a:extLst>
            </p:cNvPr>
            <p:cNvSpPr/>
            <p:nvPr/>
          </p:nvSpPr>
          <p:spPr>
            <a:xfrm>
              <a:off x="5133483" y="2985347"/>
              <a:ext cx="316230" cy="896952"/>
            </a:xfrm>
            <a:custGeom>
              <a:avLst/>
              <a:gdLst>
                <a:gd name="connsiteX0" fmla="*/ 316230 w 316230"/>
                <a:gd name="connsiteY0" fmla="*/ 0 h 896952"/>
                <a:gd name="connsiteX1" fmla="*/ 316230 w 316230"/>
                <a:gd name="connsiteY1" fmla="*/ 639097 h 896952"/>
                <a:gd name="connsiteX2" fmla="*/ 80195 w 316230"/>
                <a:gd name="connsiteY2" fmla="*/ 870126 h 896952"/>
                <a:gd name="connsiteX3" fmla="*/ 0 w 316230"/>
                <a:gd name="connsiteY3" fmla="*/ 896952 h 896952"/>
                <a:gd name="connsiteX4" fmla="*/ 0 w 316230"/>
                <a:gd name="connsiteY4" fmla="*/ 250354 h 896952"/>
                <a:gd name="connsiteX5" fmla="*/ 25999 w 316230"/>
                <a:gd name="connsiteY5" fmla="*/ 242889 h 896952"/>
                <a:gd name="connsiteX6" fmla="*/ 303562 w 316230"/>
                <a:gd name="connsiteY6" fmla="*/ 52067 h 89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6230" h="896952">
                  <a:moveTo>
                    <a:pt x="316230" y="0"/>
                  </a:moveTo>
                  <a:lnTo>
                    <a:pt x="316230" y="639097"/>
                  </a:lnTo>
                  <a:cubicBezTo>
                    <a:pt x="316230" y="729320"/>
                    <a:pt x="226029" y="811001"/>
                    <a:pt x="80195" y="870126"/>
                  </a:cubicBezTo>
                  <a:lnTo>
                    <a:pt x="0" y="896952"/>
                  </a:lnTo>
                  <a:lnTo>
                    <a:pt x="0" y="250354"/>
                  </a:lnTo>
                  <a:lnTo>
                    <a:pt x="25999" y="242889"/>
                  </a:lnTo>
                  <a:cubicBezTo>
                    <a:pt x="165640" y="195141"/>
                    <a:pt x="265898" y="128328"/>
                    <a:pt x="303562" y="520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E3E1E040-3210-449D-8364-9D3514BAA286}"/>
                </a:ext>
              </a:extLst>
            </p:cNvPr>
            <p:cNvSpPr/>
            <p:nvPr/>
          </p:nvSpPr>
          <p:spPr>
            <a:xfrm>
              <a:off x="3851688" y="2635251"/>
              <a:ext cx="1615662" cy="66941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FE1F29D4-2396-4AE4-9574-6DD99B4D1893}"/>
              </a:ext>
            </a:extLst>
          </p:cNvPr>
          <p:cNvGrpSpPr/>
          <p:nvPr/>
        </p:nvGrpSpPr>
        <p:grpSpPr>
          <a:xfrm>
            <a:off x="6126507" y="944775"/>
            <a:ext cx="1377808" cy="1377808"/>
            <a:chOff x="6990773" y="4510987"/>
            <a:chExt cx="821718" cy="821718"/>
          </a:xfrm>
        </p:grpSpPr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DC05E67F-56E6-4363-A66A-FF71EABE56F8}"/>
                </a:ext>
              </a:extLst>
            </p:cNvPr>
            <p:cNvSpPr/>
            <p:nvPr/>
          </p:nvSpPr>
          <p:spPr>
            <a:xfrm>
              <a:off x="6990773" y="4510987"/>
              <a:ext cx="821718" cy="821718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5B03A6BE-6BDA-4B8B-8768-CA909117D877}"/>
                </a:ext>
              </a:extLst>
            </p:cNvPr>
            <p:cNvSpPr/>
            <p:nvPr/>
          </p:nvSpPr>
          <p:spPr>
            <a:xfrm>
              <a:off x="7291635" y="4840214"/>
              <a:ext cx="492356" cy="463624"/>
            </a:xfrm>
            <a:custGeom>
              <a:avLst/>
              <a:gdLst>
                <a:gd name="connsiteX0" fmla="*/ 520590 w 530872"/>
                <a:gd name="connsiteY0" fmla="*/ 0 h 499893"/>
                <a:gd name="connsiteX1" fmla="*/ 522525 w 530872"/>
                <a:gd name="connsiteY1" fmla="*/ 6232 h 499893"/>
                <a:gd name="connsiteX2" fmla="*/ 530872 w 530872"/>
                <a:gd name="connsiteY2" fmla="*/ 89034 h 499893"/>
                <a:gd name="connsiteX3" fmla="*/ 120013 w 530872"/>
                <a:gd name="connsiteY3" fmla="*/ 499893 h 499893"/>
                <a:gd name="connsiteX4" fmla="*/ 37211 w 530872"/>
                <a:gd name="connsiteY4" fmla="*/ 491546 h 499893"/>
                <a:gd name="connsiteX5" fmla="*/ 0 w 530872"/>
                <a:gd name="connsiteY5" fmla="*/ 479995 h 499893"/>
                <a:gd name="connsiteX6" fmla="*/ 34124 w 530872"/>
                <a:gd name="connsiteY6" fmla="*/ 483435 h 499893"/>
                <a:gd name="connsiteX7" fmla="*/ 511040 w 530872"/>
                <a:gd name="connsiteY7" fmla="*/ 94738 h 49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0872" h="499893">
                  <a:moveTo>
                    <a:pt x="520590" y="0"/>
                  </a:moveTo>
                  <a:lnTo>
                    <a:pt x="522525" y="6232"/>
                  </a:lnTo>
                  <a:cubicBezTo>
                    <a:pt x="527998" y="32978"/>
                    <a:pt x="530872" y="60670"/>
                    <a:pt x="530872" y="89034"/>
                  </a:cubicBezTo>
                  <a:cubicBezTo>
                    <a:pt x="530872" y="315945"/>
                    <a:pt x="346924" y="499893"/>
                    <a:pt x="120013" y="499893"/>
                  </a:cubicBezTo>
                  <a:cubicBezTo>
                    <a:pt x="91649" y="499893"/>
                    <a:pt x="63957" y="497019"/>
                    <a:pt x="37211" y="491546"/>
                  </a:cubicBezTo>
                  <a:lnTo>
                    <a:pt x="0" y="479995"/>
                  </a:lnTo>
                  <a:lnTo>
                    <a:pt x="34124" y="483435"/>
                  </a:lnTo>
                  <a:cubicBezTo>
                    <a:pt x="269373" y="483435"/>
                    <a:pt x="465647" y="316567"/>
                    <a:pt x="511040" y="94738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5D2F6B0C-24F9-4DE4-8FC4-C96FB41143AA}"/>
                </a:ext>
              </a:extLst>
            </p:cNvPr>
            <p:cNvSpPr/>
            <p:nvPr/>
          </p:nvSpPr>
          <p:spPr>
            <a:xfrm>
              <a:off x="7280423" y="4551031"/>
              <a:ext cx="241152" cy="122570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65CDD5EC-7F94-417B-AE64-E436FFA1FD4C}"/>
              </a:ext>
            </a:extLst>
          </p:cNvPr>
          <p:cNvGrpSpPr/>
          <p:nvPr/>
        </p:nvGrpSpPr>
        <p:grpSpPr>
          <a:xfrm>
            <a:off x="6446934" y="4760744"/>
            <a:ext cx="734830" cy="1508455"/>
            <a:chOff x="5840432" y="1793875"/>
            <a:chExt cx="1050906" cy="2157294"/>
          </a:xfrm>
        </p:grpSpPr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596F3DD0-9F50-4B7E-BFD6-844F8AA32897}"/>
                </a:ext>
              </a:extLst>
            </p:cNvPr>
            <p:cNvSpPr/>
            <p:nvPr/>
          </p:nvSpPr>
          <p:spPr>
            <a:xfrm>
              <a:off x="5843292" y="1821180"/>
              <a:ext cx="1045189" cy="2129989"/>
            </a:xfrm>
            <a:custGeom>
              <a:avLst/>
              <a:gdLst>
                <a:gd name="connsiteX0" fmla="*/ 522594 w 1045189"/>
                <a:gd name="connsiteY0" fmla="*/ 0 h 2129989"/>
                <a:gd name="connsiteX1" fmla="*/ 522595 w 1045189"/>
                <a:gd name="connsiteY1" fmla="*/ 0 h 2129989"/>
                <a:gd name="connsiteX2" fmla="*/ 1045189 w 1045189"/>
                <a:gd name="connsiteY2" fmla="*/ 268890 h 2129989"/>
                <a:gd name="connsiteX3" fmla="*/ 1045188 w 1045189"/>
                <a:gd name="connsiteY3" fmla="*/ 1861099 h 2129989"/>
                <a:gd name="connsiteX4" fmla="*/ 522594 w 1045189"/>
                <a:gd name="connsiteY4" fmla="*/ 2129989 h 2129989"/>
                <a:gd name="connsiteX5" fmla="*/ 0 w 1045189"/>
                <a:gd name="connsiteY5" fmla="*/ 1861099 h 2129989"/>
                <a:gd name="connsiteX6" fmla="*/ 1 w 1045189"/>
                <a:gd name="connsiteY6" fmla="*/ 268895 h 2129989"/>
                <a:gd name="connsiteX7" fmla="*/ 0 w 1045189"/>
                <a:gd name="connsiteY7" fmla="*/ 268890 h 2129989"/>
                <a:gd name="connsiteX8" fmla="*/ 522594 w 1045189"/>
                <a:gd name="connsiteY8" fmla="*/ 0 h 2129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5189" h="2129989">
                  <a:moveTo>
                    <a:pt x="522594" y="0"/>
                  </a:moveTo>
                  <a:lnTo>
                    <a:pt x="522595" y="0"/>
                  </a:lnTo>
                  <a:cubicBezTo>
                    <a:pt x="811216" y="0"/>
                    <a:pt x="1045189" y="120386"/>
                    <a:pt x="1045189" y="268890"/>
                  </a:cubicBezTo>
                  <a:cubicBezTo>
                    <a:pt x="1045189" y="799626"/>
                    <a:pt x="1045188" y="1330363"/>
                    <a:pt x="1045188" y="1861099"/>
                  </a:cubicBezTo>
                  <a:cubicBezTo>
                    <a:pt x="1045188" y="2009603"/>
                    <a:pt x="811215" y="2129989"/>
                    <a:pt x="522594" y="2129989"/>
                  </a:cubicBezTo>
                  <a:cubicBezTo>
                    <a:pt x="233973" y="2129989"/>
                    <a:pt x="0" y="2009603"/>
                    <a:pt x="0" y="1861099"/>
                  </a:cubicBezTo>
                  <a:lnTo>
                    <a:pt x="1" y="268895"/>
                  </a:lnTo>
                  <a:lnTo>
                    <a:pt x="0" y="268890"/>
                  </a:lnTo>
                  <a:cubicBezTo>
                    <a:pt x="0" y="120386"/>
                    <a:pt x="233973" y="0"/>
                    <a:pt x="522594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A71E77F4-770C-4FD0-BFD9-A6CAEDFC3AC9}"/>
                </a:ext>
              </a:extLst>
            </p:cNvPr>
            <p:cNvSpPr/>
            <p:nvPr/>
          </p:nvSpPr>
          <p:spPr>
            <a:xfrm>
              <a:off x="6564696" y="2116096"/>
              <a:ext cx="323785" cy="1814678"/>
            </a:xfrm>
            <a:custGeom>
              <a:avLst/>
              <a:gdLst>
                <a:gd name="connsiteX0" fmla="*/ 323785 w 323785"/>
                <a:gd name="connsiteY0" fmla="*/ 0 h 1814678"/>
                <a:gd name="connsiteX1" fmla="*/ 323784 w 323785"/>
                <a:gd name="connsiteY1" fmla="*/ 1566183 h 1814678"/>
                <a:gd name="connsiteX2" fmla="*/ 4607 w 323785"/>
                <a:gd name="connsiteY2" fmla="*/ 1813942 h 1814678"/>
                <a:gd name="connsiteX3" fmla="*/ 0 w 323785"/>
                <a:gd name="connsiteY3" fmla="*/ 1814678 h 1814678"/>
                <a:gd name="connsiteX4" fmla="*/ 0 w 323785"/>
                <a:gd name="connsiteY4" fmla="*/ 265765 h 1814678"/>
                <a:gd name="connsiteX5" fmla="*/ 62737 w 323785"/>
                <a:gd name="connsiteY5" fmla="*/ 248735 h 1814678"/>
                <a:gd name="connsiteX6" fmla="*/ 315967 w 323785"/>
                <a:gd name="connsiteY6" fmla="*/ 45126 h 181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785" h="1814678">
                  <a:moveTo>
                    <a:pt x="323785" y="0"/>
                  </a:moveTo>
                  <a:lnTo>
                    <a:pt x="323784" y="1566183"/>
                  </a:lnTo>
                  <a:cubicBezTo>
                    <a:pt x="323784" y="1677561"/>
                    <a:pt x="192174" y="1773123"/>
                    <a:pt x="4607" y="1813942"/>
                  </a:cubicBezTo>
                  <a:lnTo>
                    <a:pt x="0" y="1814678"/>
                  </a:lnTo>
                  <a:lnTo>
                    <a:pt x="0" y="265765"/>
                  </a:lnTo>
                  <a:lnTo>
                    <a:pt x="62737" y="248735"/>
                  </a:lnTo>
                  <a:cubicBezTo>
                    <a:pt x="191104" y="205788"/>
                    <a:pt x="285344" y="132199"/>
                    <a:pt x="315967" y="4512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E4BD5A6F-5BA7-4687-8932-AB1DC8848FED}"/>
                </a:ext>
              </a:extLst>
            </p:cNvPr>
            <p:cNvSpPr/>
            <p:nvPr/>
          </p:nvSpPr>
          <p:spPr>
            <a:xfrm>
              <a:off x="5840432" y="1793875"/>
              <a:ext cx="1050906" cy="611462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ED34E8F3-A6E1-4CCE-BC60-C9BAB55501A4}"/>
              </a:ext>
            </a:extLst>
          </p:cNvPr>
          <p:cNvGrpSpPr/>
          <p:nvPr/>
        </p:nvGrpSpPr>
        <p:grpSpPr>
          <a:xfrm>
            <a:off x="6061488" y="3002279"/>
            <a:ext cx="1511191" cy="1230829"/>
            <a:chOff x="3851688" y="2635251"/>
            <a:chExt cx="1615662" cy="1315918"/>
          </a:xfrm>
        </p:grpSpPr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31A3E0CA-5E11-42AA-A5E9-A6C28D8DD91D}"/>
                </a:ext>
              </a:extLst>
            </p:cNvPr>
            <p:cNvSpPr/>
            <p:nvPr/>
          </p:nvSpPr>
          <p:spPr>
            <a:xfrm>
              <a:off x="3851856" y="2644268"/>
              <a:ext cx="1611750" cy="1306901"/>
            </a:xfrm>
            <a:custGeom>
              <a:avLst/>
              <a:gdLst>
                <a:gd name="connsiteX0" fmla="*/ 805875 w 1611750"/>
                <a:gd name="connsiteY0" fmla="*/ 0 h 1306901"/>
                <a:gd name="connsiteX1" fmla="*/ 1611750 w 1611750"/>
                <a:gd name="connsiteY1" fmla="*/ 326725 h 1306901"/>
                <a:gd name="connsiteX2" fmla="*/ 1611750 w 1611750"/>
                <a:gd name="connsiteY2" fmla="*/ 980176 h 1306901"/>
                <a:gd name="connsiteX3" fmla="*/ 805875 w 1611750"/>
                <a:gd name="connsiteY3" fmla="*/ 1306901 h 1306901"/>
                <a:gd name="connsiteX4" fmla="*/ 355303 w 1611750"/>
                <a:gd name="connsiteY4" fmla="*/ 1251102 h 1306901"/>
                <a:gd name="connsiteX5" fmla="*/ 0 w 1611750"/>
                <a:gd name="connsiteY5" fmla="*/ 980176 h 1306901"/>
                <a:gd name="connsiteX6" fmla="*/ 0 w 1611750"/>
                <a:gd name="connsiteY6" fmla="*/ 326725 h 1306901"/>
                <a:gd name="connsiteX7" fmla="*/ 805875 w 1611750"/>
                <a:gd name="connsiteY7" fmla="*/ 0 h 1306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1750" h="1306901">
                  <a:moveTo>
                    <a:pt x="805875" y="0"/>
                  </a:moveTo>
                  <a:cubicBezTo>
                    <a:pt x="1250947" y="0"/>
                    <a:pt x="1611750" y="146280"/>
                    <a:pt x="1611750" y="326725"/>
                  </a:cubicBezTo>
                  <a:lnTo>
                    <a:pt x="1611750" y="980176"/>
                  </a:lnTo>
                  <a:cubicBezTo>
                    <a:pt x="1611750" y="1160621"/>
                    <a:pt x="1250947" y="1306901"/>
                    <a:pt x="805875" y="1306901"/>
                  </a:cubicBezTo>
                  <a:cubicBezTo>
                    <a:pt x="638973" y="1306901"/>
                    <a:pt x="483921" y="1286331"/>
                    <a:pt x="355303" y="1251102"/>
                  </a:cubicBezTo>
                  <a:cubicBezTo>
                    <a:pt x="140939" y="1192387"/>
                    <a:pt x="0" y="1092954"/>
                    <a:pt x="0" y="980176"/>
                  </a:cubicBezTo>
                  <a:lnTo>
                    <a:pt x="0" y="326725"/>
                  </a:lnTo>
                  <a:cubicBezTo>
                    <a:pt x="0" y="146280"/>
                    <a:pt x="360803" y="0"/>
                    <a:pt x="805875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531C1583-9457-4BC2-AC2D-555D3CD14CEF}"/>
                </a:ext>
              </a:extLst>
            </p:cNvPr>
            <p:cNvSpPr/>
            <p:nvPr/>
          </p:nvSpPr>
          <p:spPr>
            <a:xfrm>
              <a:off x="5133483" y="2985347"/>
              <a:ext cx="316230" cy="896952"/>
            </a:xfrm>
            <a:custGeom>
              <a:avLst/>
              <a:gdLst>
                <a:gd name="connsiteX0" fmla="*/ 316230 w 316230"/>
                <a:gd name="connsiteY0" fmla="*/ 0 h 896952"/>
                <a:gd name="connsiteX1" fmla="*/ 316230 w 316230"/>
                <a:gd name="connsiteY1" fmla="*/ 639097 h 896952"/>
                <a:gd name="connsiteX2" fmla="*/ 80195 w 316230"/>
                <a:gd name="connsiteY2" fmla="*/ 870126 h 896952"/>
                <a:gd name="connsiteX3" fmla="*/ 0 w 316230"/>
                <a:gd name="connsiteY3" fmla="*/ 896952 h 896952"/>
                <a:gd name="connsiteX4" fmla="*/ 0 w 316230"/>
                <a:gd name="connsiteY4" fmla="*/ 250354 h 896952"/>
                <a:gd name="connsiteX5" fmla="*/ 25999 w 316230"/>
                <a:gd name="connsiteY5" fmla="*/ 242889 h 896952"/>
                <a:gd name="connsiteX6" fmla="*/ 303562 w 316230"/>
                <a:gd name="connsiteY6" fmla="*/ 52067 h 89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6230" h="896952">
                  <a:moveTo>
                    <a:pt x="316230" y="0"/>
                  </a:moveTo>
                  <a:lnTo>
                    <a:pt x="316230" y="639097"/>
                  </a:lnTo>
                  <a:cubicBezTo>
                    <a:pt x="316230" y="729320"/>
                    <a:pt x="226029" y="811001"/>
                    <a:pt x="80195" y="870126"/>
                  </a:cubicBezTo>
                  <a:lnTo>
                    <a:pt x="0" y="896952"/>
                  </a:lnTo>
                  <a:lnTo>
                    <a:pt x="0" y="250354"/>
                  </a:lnTo>
                  <a:lnTo>
                    <a:pt x="25999" y="242889"/>
                  </a:lnTo>
                  <a:cubicBezTo>
                    <a:pt x="165640" y="195141"/>
                    <a:pt x="265898" y="128328"/>
                    <a:pt x="303562" y="520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" name="楕円 100">
              <a:extLst>
                <a:ext uri="{FF2B5EF4-FFF2-40B4-BE49-F238E27FC236}">
                  <a16:creationId xmlns:a16="http://schemas.microsoft.com/office/drawing/2014/main" id="{87F65C1D-3BF0-4030-AFFD-9C8259953542}"/>
                </a:ext>
              </a:extLst>
            </p:cNvPr>
            <p:cNvSpPr/>
            <p:nvPr/>
          </p:nvSpPr>
          <p:spPr>
            <a:xfrm>
              <a:off x="3851688" y="2635251"/>
              <a:ext cx="1615662" cy="66941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456A02AD-517A-4314-B5FC-4B971660B4C9}"/>
              </a:ext>
            </a:extLst>
          </p:cNvPr>
          <p:cNvGrpSpPr/>
          <p:nvPr/>
        </p:nvGrpSpPr>
        <p:grpSpPr>
          <a:xfrm>
            <a:off x="8008647" y="944775"/>
            <a:ext cx="1377808" cy="1377808"/>
            <a:chOff x="6990773" y="4510987"/>
            <a:chExt cx="821718" cy="821718"/>
          </a:xfrm>
        </p:grpSpPr>
        <p:sp>
          <p:nvSpPr>
            <p:cNvPr id="103" name="楕円 102">
              <a:extLst>
                <a:ext uri="{FF2B5EF4-FFF2-40B4-BE49-F238E27FC236}">
                  <a16:creationId xmlns:a16="http://schemas.microsoft.com/office/drawing/2014/main" id="{FC0B9DC3-C046-4295-BC79-1781A41D7B8B}"/>
                </a:ext>
              </a:extLst>
            </p:cNvPr>
            <p:cNvSpPr/>
            <p:nvPr/>
          </p:nvSpPr>
          <p:spPr>
            <a:xfrm>
              <a:off x="6990773" y="4510987"/>
              <a:ext cx="821718" cy="821718"/>
            </a:xfrm>
            <a:prstGeom prst="ellipse">
              <a:avLst/>
            </a:prstGeom>
            <a:solidFill>
              <a:srgbClr val="92D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8ABB8EE5-8169-45DE-83BB-CCF53CFBE2B2}"/>
                </a:ext>
              </a:extLst>
            </p:cNvPr>
            <p:cNvSpPr/>
            <p:nvPr/>
          </p:nvSpPr>
          <p:spPr>
            <a:xfrm>
              <a:off x="7291635" y="4840214"/>
              <a:ext cx="492356" cy="463624"/>
            </a:xfrm>
            <a:custGeom>
              <a:avLst/>
              <a:gdLst>
                <a:gd name="connsiteX0" fmla="*/ 520590 w 530872"/>
                <a:gd name="connsiteY0" fmla="*/ 0 h 499893"/>
                <a:gd name="connsiteX1" fmla="*/ 522525 w 530872"/>
                <a:gd name="connsiteY1" fmla="*/ 6232 h 499893"/>
                <a:gd name="connsiteX2" fmla="*/ 530872 w 530872"/>
                <a:gd name="connsiteY2" fmla="*/ 89034 h 499893"/>
                <a:gd name="connsiteX3" fmla="*/ 120013 w 530872"/>
                <a:gd name="connsiteY3" fmla="*/ 499893 h 499893"/>
                <a:gd name="connsiteX4" fmla="*/ 37211 w 530872"/>
                <a:gd name="connsiteY4" fmla="*/ 491546 h 499893"/>
                <a:gd name="connsiteX5" fmla="*/ 0 w 530872"/>
                <a:gd name="connsiteY5" fmla="*/ 479995 h 499893"/>
                <a:gd name="connsiteX6" fmla="*/ 34124 w 530872"/>
                <a:gd name="connsiteY6" fmla="*/ 483435 h 499893"/>
                <a:gd name="connsiteX7" fmla="*/ 511040 w 530872"/>
                <a:gd name="connsiteY7" fmla="*/ 94738 h 49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0872" h="499893">
                  <a:moveTo>
                    <a:pt x="520590" y="0"/>
                  </a:moveTo>
                  <a:lnTo>
                    <a:pt x="522525" y="6232"/>
                  </a:lnTo>
                  <a:cubicBezTo>
                    <a:pt x="527998" y="32978"/>
                    <a:pt x="530872" y="60670"/>
                    <a:pt x="530872" y="89034"/>
                  </a:cubicBezTo>
                  <a:cubicBezTo>
                    <a:pt x="530872" y="315945"/>
                    <a:pt x="346924" y="499893"/>
                    <a:pt x="120013" y="499893"/>
                  </a:cubicBezTo>
                  <a:cubicBezTo>
                    <a:pt x="91649" y="499893"/>
                    <a:pt x="63957" y="497019"/>
                    <a:pt x="37211" y="491546"/>
                  </a:cubicBezTo>
                  <a:lnTo>
                    <a:pt x="0" y="479995"/>
                  </a:lnTo>
                  <a:lnTo>
                    <a:pt x="34124" y="483435"/>
                  </a:lnTo>
                  <a:cubicBezTo>
                    <a:pt x="269373" y="483435"/>
                    <a:pt x="465647" y="316567"/>
                    <a:pt x="511040" y="94738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7822674C-3ECD-4C35-BD79-ADC8FC4BEC73}"/>
                </a:ext>
              </a:extLst>
            </p:cNvPr>
            <p:cNvSpPr/>
            <p:nvPr/>
          </p:nvSpPr>
          <p:spPr>
            <a:xfrm>
              <a:off x="7280423" y="4551031"/>
              <a:ext cx="241152" cy="122570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CFFE9902-2DE2-4871-848A-DCB1B5354F04}"/>
              </a:ext>
            </a:extLst>
          </p:cNvPr>
          <p:cNvGrpSpPr/>
          <p:nvPr/>
        </p:nvGrpSpPr>
        <p:grpSpPr>
          <a:xfrm>
            <a:off x="8329074" y="4760744"/>
            <a:ext cx="734830" cy="1508455"/>
            <a:chOff x="5840432" y="1793875"/>
            <a:chExt cx="1050906" cy="2157294"/>
          </a:xfrm>
        </p:grpSpPr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5B6D609A-D996-4FB9-9D32-C08BA42411D1}"/>
                </a:ext>
              </a:extLst>
            </p:cNvPr>
            <p:cNvSpPr/>
            <p:nvPr/>
          </p:nvSpPr>
          <p:spPr>
            <a:xfrm>
              <a:off x="5843292" y="1821180"/>
              <a:ext cx="1045189" cy="2129989"/>
            </a:xfrm>
            <a:custGeom>
              <a:avLst/>
              <a:gdLst>
                <a:gd name="connsiteX0" fmla="*/ 522594 w 1045189"/>
                <a:gd name="connsiteY0" fmla="*/ 0 h 2129989"/>
                <a:gd name="connsiteX1" fmla="*/ 522595 w 1045189"/>
                <a:gd name="connsiteY1" fmla="*/ 0 h 2129989"/>
                <a:gd name="connsiteX2" fmla="*/ 1045189 w 1045189"/>
                <a:gd name="connsiteY2" fmla="*/ 268890 h 2129989"/>
                <a:gd name="connsiteX3" fmla="*/ 1045188 w 1045189"/>
                <a:gd name="connsiteY3" fmla="*/ 1861099 h 2129989"/>
                <a:gd name="connsiteX4" fmla="*/ 522594 w 1045189"/>
                <a:gd name="connsiteY4" fmla="*/ 2129989 h 2129989"/>
                <a:gd name="connsiteX5" fmla="*/ 0 w 1045189"/>
                <a:gd name="connsiteY5" fmla="*/ 1861099 h 2129989"/>
                <a:gd name="connsiteX6" fmla="*/ 1 w 1045189"/>
                <a:gd name="connsiteY6" fmla="*/ 268895 h 2129989"/>
                <a:gd name="connsiteX7" fmla="*/ 0 w 1045189"/>
                <a:gd name="connsiteY7" fmla="*/ 268890 h 2129989"/>
                <a:gd name="connsiteX8" fmla="*/ 522594 w 1045189"/>
                <a:gd name="connsiteY8" fmla="*/ 0 h 2129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5189" h="2129989">
                  <a:moveTo>
                    <a:pt x="522594" y="0"/>
                  </a:moveTo>
                  <a:lnTo>
                    <a:pt x="522595" y="0"/>
                  </a:lnTo>
                  <a:cubicBezTo>
                    <a:pt x="811216" y="0"/>
                    <a:pt x="1045189" y="120386"/>
                    <a:pt x="1045189" y="268890"/>
                  </a:cubicBezTo>
                  <a:cubicBezTo>
                    <a:pt x="1045189" y="799626"/>
                    <a:pt x="1045188" y="1330363"/>
                    <a:pt x="1045188" y="1861099"/>
                  </a:cubicBezTo>
                  <a:cubicBezTo>
                    <a:pt x="1045188" y="2009603"/>
                    <a:pt x="811215" y="2129989"/>
                    <a:pt x="522594" y="2129989"/>
                  </a:cubicBezTo>
                  <a:cubicBezTo>
                    <a:pt x="233973" y="2129989"/>
                    <a:pt x="0" y="2009603"/>
                    <a:pt x="0" y="1861099"/>
                  </a:cubicBezTo>
                  <a:lnTo>
                    <a:pt x="1" y="268895"/>
                  </a:lnTo>
                  <a:lnTo>
                    <a:pt x="0" y="268890"/>
                  </a:lnTo>
                  <a:cubicBezTo>
                    <a:pt x="0" y="120386"/>
                    <a:pt x="233973" y="0"/>
                    <a:pt x="522594" y="0"/>
                  </a:cubicBez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82D5AAD6-B275-44FD-A66D-FDAC3AD6F991}"/>
                </a:ext>
              </a:extLst>
            </p:cNvPr>
            <p:cNvSpPr/>
            <p:nvPr/>
          </p:nvSpPr>
          <p:spPr>
            <a:xfrm>
              <a:off x="6564696" y="2116096"/>
              <a:ext cx="323785" cy="1814678"/>
            </a:xfrm>
            <a:custGeom>
              <a:avLst/>
              <a:gdLst>
                <a:gd name="connsiteX0" fmla="*/ 323785 w 323785"/>
                <a:gd name="connsiteY0" fmla="*/ 0 h 1814678"/>
                <a:gd name="connsiteX1" fmla="*/ 323784 w 323785"/>
                <a:gd name="connsiteY1" fmla="*/ 1566183 h 1814678"/>
                <a:gd name="connsiteX2" fmla="*/ 4607 w 323785"/>
                <a:gd name="connsiteY2" fmla="*/ 1813942 h 1814678"/>
                <a:gd name="connsiteX3" fmla="*/ 0 w 323785"/>
                <a:gd name="connsiteY3" fmla="*/ 1814678 h 1814678"/>
                <a:gd name="connsiteX4" fmla="*/ 0 w 323785"/>
                <a:gd name="connsiteY4" fmla="*/ 265765 h 1814678"/>
                <a:gd name="connsiteX5" fmla="*/ 62737 w 323785"/>
                <a:gd name="connsiteY5" fmla="*/ 248735 h 1814678"/>
                <a:gd name="connsiteX6" fmla="*/ 315967 w 323785"/>
                <a:gd name="connsiteY6" fmla="*/ 45126 h 181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785" h="1814678">
                  <a:moveTo>
                    <a:pt x="323785" y="0"/>
                  </a:moveTo>
                  <a:lnTo>
                    <a:pt x="323784" y="1566183"/>
                  </a:lnTo>
                  <a:cubicBezTo>
                    <a:pt x="323784" y="1677561"/>
                    <a:pt x="192174" y="1773123"/>
                    <a:pt x="4607" y="1813942"/>
                  </a:cubicBezTo>
                  <a:lnTo>
                    <a:pt x="0" y="1814678"/>
                  </a:lnTo>
                  <a:lnTo>
                    <a:pt x="0" y="265765"/>
                  </a:lnTo>
                  <a:lnTo>
                    <a:pt x="62737" y="248735"/>
                  </a:lnTo>
                  <a:cubicBezTo>
                    <a:pt x="191104" y="205788"/>
                    <a:pt x="285344" y="132199"/>
                    <a:pt x="315967" y="4512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03FC97B4-CC98-44C8-83FB-E71564FFF3D6}"/>
                </a:ext>
              </a:extLst>
            </p:cNvPr>
            <p:cNvSpPr/>
            <p:nvPr/>
          </p:nvSpPr>
          <p:spPr>
            <a:xfrm>
              <a:off x="5840432" y="1793875"/>
              <a:ext cx="1050906" cy="611462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E0FB4B13-AC83-47B5-B58A-9B123FB50440}"/>
              </a:ext>
            </a:extLst>
          </p:cNvPr>
          <p:cNvGrpSpPr/>
          <p:nvPr/>
        </p:nvGrpSpPr>
        <p:grpSpPr>
          <a:xfrm>
            <a:off x="7943628" y="3002279"/>
            <a:ext cx="1511191" cy="1230829"/>
            <a:chOff x="3851688" y="2635251"/>
            <a:chExt cx="1615662" cy="1315918"/>
          </a:xfrm>
        </p:grpSpPr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646A957C-155F-4003-8567-F36D689D2C6C}"/>
                </a:ext>
              </a:extLst>
            </p:cNvPr>
            <p:cNvSpPr/>
            <p:nvPr/>
          </p:nvSpPr>
          <p:spPr>
            <a:xfrm>
              <a:off x="3851856" y="2644268"/>
              <a:ext cx="1611750" cy="1306901"/>
            </a:xfrm>
            <a:custGeom>
              <a:avLst/>
              <a:gdLst>
                <a:gd name="connsiteX0" fmla="*/ 805875 w 1611750"/>
                <a:gd name="connsiteY0" fmla="*/ 0 h 1306901"/>
                <a:gd name="connsiteX1" fmla="*/ 1611750 w 1611750"/>
                <a:gd name="connsiteY1" fmla="*/ 326725 h 1306901"/>
                <a:gd name="connsiteX2" fmla="*/ 1611750 w 1611750"/>
                <a:gd name="connsiteY2" fmla="*/ 980176 h 1306901"/>
                <a:gd name="connsiteX3" fmla="*/ 805875 w 1611750"/>
                <a:gd name="connsiteY3" fmla="*/ 1306901 h 1306901"/>
                <a:gd name="connsiteX4" fmla="*/ 355303 w 1611750"/>
                <a:gd name="connsiteY4" fmla="*/ 1251102 h 1306901"/>
                <a:gd name="connsiteX5" fmla="*/ 0 w 1611750"/>
                <a:gd name="connsiteY5" fmla="*/ 980176 h 1306901"/>
                <a:gd name="connsiteX6" fmla="*/ 0 w 1611750"/>
                <a:gd name="connsiteY6" fmla="*/ 326725 h 1306901"/>
                <a:gd name="connsiteX7" fmla="*/ 805875 w 1611750"/>
                <a:gd name="connsiteY7" fmla="*/ 0 h 1306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1750" h="1306901">
                  <a:moveTo>
                    <a:pt x="805875" y="0"/>
                  </a:moveTo>
                  <a:cubicBezTo>
                    <a:pt x="1250947" y="0"/>
                    <a:pt x="1611750" y="146280"/>
                    <a:pt x="1611750" y="326725"/>
                  </a:cubicBezTo>
                  <a:lnTo>
                    <a:pt x="1611750" y="980176"/>
                  </a:lnTo>
                  <a:cubicBezTo>
                    <a:pt x="1611750" y="1160621"/>
                    <a:pt x="1250947" y="1306901"/>
                    <a:pt x="805875" y="1306901"/>
                  </a:cubicBezTo>
                  <a:cubicBezTo>
                    <a:pt x="638973" y="1306901"/>
                    <a:pt x="483921" y="1286331"/>
                    <a:pt x="355303" y="1251102"/>
                  </a:cubicBezTo>
                  <a:cubicBezTo>
                    <a:pt x="140939" y="1192387"/>
                    <a:pt x="0" y="1092954"/>
                    <a:pt x="0" y="980176"/>
                  </a:cubicBezTo>
                  <a:lnTo>
                    <a:pt x="0" y="326725"/>
                  </a:lnTo>
                  <a:cubicBezTo>
                    <a:pt x="0" y="146280"/>
                    <a:pt x="360803" y="0"/>
                    <a:pt x="805875" y="0"/>
                  </a:cubicBez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4A3642F7-4DFD-4551-98B2-01D80462DF65}"/>
                </a:ext>
              </a:extLst>
            </p:cNvPr>
            <p:cNvSpPr/>
            <p:nvPr/>
          </p:nvSpPr>
          <p:spPr>
            <a:xfrm>
              <a:off x="5133483" y="2985347"/>
              <a:ext cx="316230" cy="896952"/>
            </a:xfrm>
            <a:custGeom>
              <a:avLst/>
              <a:gdLst>
                <a:gd name="connsiteX0" fmla="*/ 316230 w 316230"/>
                <a:gd name="connsiteY0" fmla="*/ 0 h 896952"/>
                <a:gd name="connsiteX1" fmla="*/ 316230 w 316230"/>
                <a:gd name="connsiteY1" fmla="*/ 639097 h 896952"/>
                <a:gd name="connsiteX2" fmla="*/ 80195 w 316230"/>
                <a:gd name="connsiteY2" fmla="*/ 870126 h 896952"/>
                <a:gd name="connsiteX3" fmla="*/ 0 w 316230"/>
                <a:gd name="connsiteY3" fmla="*/ 896952 h 896952"/>
                <a:gd name="connsiteX4" fmla="*/ 0 w 316230"/>
                <a:gd name="connsiteY4" fmla="*/ 250354 h 896952"/>
                <a:gd name="connsiteX5" fmla="*/ 25999 w 316230"/>
                <a:gd name="connsiteY5" fmla="*/ 242889 h 896952"/>
                <a:gd name="connsiteX6" fmla="*/ 303562 w 316230"/>
                <a:gd name="connsiteY6" fmla="*/ 52067 h 89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6230" h="896952">
                  <a:moveTo>
                    <a:pt x="316230" y="0"/>
                  </a:moveTo>
                  <a:lnTo>
                    <a:pt x="316230" y="639097"/>
                  </a:lnTo>
                  <a:cubicBezTo>
                    <a:pt x="316230" y="729320"/>
                    <a:pt x="226029" y="811001"/>
                    <a:pt x="80195" y="870126"/>
                  </a:cubicBezTo>
                  <a:lnTo>
                    <a:pt x="0" y="896952"/>
                  </a:lnTo>
                  <a:lnTo>
                    <a:pt x="0" y="250354"/>
                  </a:lnTo>
                  <a:lnTo>
                    <a:pt x="25999" y="242889"/>
                  </a:lnTo>
                  <a:cubicBezTo>
                    <a:pt x="165640" y="195141"/>
                    <a:pt x="265898" y="128328"/>
                    <a:pt x="303562" y="520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76B4B47C-1E30-46B6-924B-77B6A42A0017}"/>
                </a:ext>
              </a:extLst>
            </p:cNvPr>
            <p:cNvSpPr/>
            <p:nvPr/>
          </p:nvSpPr>
          <p:spPr>
            <a:xfrm>
              <a:off x="3851688" y="2635251"/>
              <a:ext cx="1615662" cy="66941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2D525FC-6745-4059-8E71-C17F1A2C2D2D}"/>
              </a:ext>
            </a:extLst>
          </p:cNvPr>
          <p:cNvGrpSpPr/>
          <p:nvPr/>
        </p:nvGrpSpPr>
        <p:grpSpPr>
          <a:xfrm>
            <a:off x="478831" y="936414"/>
            <a:ext cx="1456346" cy="1402859"/>
            <a:chOff x="7977642" y="3642119"/>
            <a:chExt cx="1162036" cy="1119358"/>
          </a:xfrm>
        </p:grpSpPr>
        <p:sp>
          <p:nvSpPr>
            <p:cNvPr id="11" name="六角形 385">
              <a:extLst>
                <a:ext uri="{FF2B5EF4-FFF2-40B4-BE49-F238E27FC236}">
                  <a16:creationId xmlns:a16="http://schemas.microsoft.com/office/drawing/2014/main" id="{F8E64E4A-15F4-45A5-810C-3B47D2A2C64A}"/>
                </a:ext>
              </a:extLst>
            </p:cNvPr>
            <p:cNvSpPr/>
            <p:nvPr/>
          </p:nvSpPr>
          <p:spPr>
            <a:xfrm rot="5400000">
              <a:off x="7998981" y="3620780"/>
              <a:ext cx="1119358" cy="1162036"/>
            </a:xfrm>
            <a:custGeom>
              <a:avLst/>
              <a:gdLst>
                <a:gd name="connsiteX0" fmla="*/ 0 w 1347961"/>
                <a:gd name="connsiteY0" fmla="*/ 581018 h 1162036"/>
                <a:gd name="connsiteX1" fmla="*/ 290509 w 1347961"/>
                <a:gd name="connsiteY1" fmla="*/ 0 h 1162036"/>
                <a:gd name="connsiteX2" fmla="*/ 1057452 w 1347961"/>
                <a:gd name="connsiteY2" fmla="*/ 0 h 1162036"/>
                <a:gd name="connsiteX3" fmla="*/ 1347961 w 1347961"/>
                <a:gd name="connsiteY3" fmla="*/ 581018 h 1162036"/>
                <a:gd name="connsiteX4" fmla="*/ 1057452 w 1347961"/>
                <a:gd name="connsiteY4" fmla="*/ 1162036 h 1162036"/>
                <a:gd name="connsiteX5" fmla="*/ 290509 w 1347961"/>
                <a:gd name="connsiteY5" fmla="*/ 1162036 h 1162036"/>
                <a:gd name="connsiteX6" fmla="*/ 0 w 1347961"/>
                <a:gd name="connsiteY6" fmla="*/ 581018 h 1162036"/>
                <a:gd name="connsiteX0" fmla="*/ 0 w 1119358"/>
                <a:gd name="connsiteY0" fmla="*/ 581018 h 1162036"/>
                <a:gd name="connsiteX1" fmla="*/ 61906 w 1119358"/>
                <a:gd name="connsiteY1" fmla="*/ 0 h 1162036"/>
                <a:gd name="connsiteX2" fmla="*/ 828849 w 1119358"/>
                <a:gd name="connsiteY2" fmla="*/ 0 h 1162036"/>
                <a:gd name="connsiteX3" fmla="*/ 1119358 w 1119358"/>
                <a:gd name="connsiteY3" fmla="*/ 581018 h 1162036"/>
                <a:gd name="connsiteX4" fmla="*/ 828849 w 1119358"/>
                <a:gd name="connsiteY4" fmla="*/ 1162036 h 1162036"/>
                <a:gd name="connsiteX5" fmla="*/ 61906 w 1119358"/>
                <a:gd name="connsiteY5" fmla="*/ 1162036 h 1162036"/>
                <a:gd name="connsiteX6" fmla="*/ 0 w 1119358"/>
                <a:gd name="connsiteY6" fmla="*/ 581018 h 1162036"/>
                <a:gd name="connsiteX0" fmla="*/ 0 w 1119358"/>
                <a:gd name="connsiteY0" fmla="*/ 581018 h 1162036"/>
                <a:gd name="connsiteX1" fmla="*/ 61906 w 1119358"/>
                <a:gd name="connsiteY1" fmla="*/ 0 h 1162036"/>
                <a:gd name="connsiteX2" fmla="*/ 828849 w 1119358"/>
                <a:gd name="connsiteY2" fmla="*/ 0 h 1162036"/>
                <a:gd name="connsiteX3" fmla="*/ 1119358 w 1119358"/>
                <a:gd name="connsiteY3" fmla="*/ 581018 h 1162036"/>
                <a:gd name="connsiteX4" fmla="*/ 828849 w 1119358"/>
                <a:gd name="connsiteY4" fmla="*/ 1162036 h 1162036"/>
                <a:gd name="connsiteX5" fmla="*/ 0 w 1119358"/>
                <a:gd name="connsiteY5" fmla="*/ 581018 h 1162036"/>
                <a:gd name="connsiteX0" fmla="*/ 0 w 1119358"/>
                <a:gd name="connsiteY0" fmla="*/ 581018 h 1162036"/>
                <a:gd name="connsiteX1" fmla="*/ 828849 w 1119358"/>
                <a:gd name="connsiteY1" fmla="*/ 0 h 1162036"/>
                <a:gd name="connsiteX2" fmla="*/ 1119358 w 1119358"/>
                <a:gd name="connsiteY2" fmla="*/ 581018 h 1162036"/>
                <a:gd name="connsiteX3" fmla="*/ 828849 w 1119358"/>
                <a:gd name="connsiteY3" fmla="*/ 1162036 h 1162036"/>
                <a:gd name="connsiteX4" fmla="*/ 0 w 1119358"/>
                <a:gd name="connsiteY4" fmla="*/ 581018 h 1162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9358" h="1162036">
                  <a:moveTo>
                    <a:pt x="0" y="581018"/>
                  </a:moveTo>
                  <a:lnTo>
                    <a:pt x="828849" y="0"/>
                  </a:lnTo>
                  <a:lnTo>
                    <a:pt x="1119358" y="581018"/>
                  </a:lnTo>
                  <a:lnTo>
                    <a:pt x="828849" y="1162036"/>
                  </a:lnTo>
                  <a:lnTo>
                    <a:pt x="0" y="581018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1E590351-AB26-491C-8463-4F2428BE1B4D}"/>
                </a:ext>
              </a:extLst>
            </p:cNvPr>
            <p:cNvSpPr/>
            <p:nvPr/>
          </p:nvSpPr>
          <p:spPr>
            <a:xfrm rot="5400000">
              <a:off x="8289490" y="3911289"/>
              <a:ext cx="1119358" cy="581018"/>
            </a:xfrm>
            <a:custGeom>
              <a:avLst/>
              <a:gdLst>
                <a:gd name="connsiteX0" fmla="*/ 0 w 1119358"/>
                <a:gd name="connsiteY0" fmla="*/ 581018 h 581018"/>
                <a:gd name="connsiteX1" fmla="*/ 828849 w 1119358"/>
                <a:gd name="connsiteY1" fmla="*/ 0 h 581018"/>
                <a:gd name="connsiteX2" fmla="*/ 1119358 w 1119358"/>
                <a:gd name="connsiteY2" fmla="*/ 581018 h 581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9358" h="581018">
                  <a:moveTo>
                    <a:pt x="0" y="581018"/>
                  </a:moveTo>
                  <a:lnTo>
                    <a:pt x="828849" y="0"/>
                  </a:lnTo>
                  <a:lnTo>
                    <a:pt x="1119358" y="581018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B5C26EA-CFC3-4E12-9E2B-C70427F8345F}"/>
              </a:ext>
            </a:extLst>
          </p:cNvPr>
          <p:cNvGrpSpPr/>
          <p:nvPr/>
        </p:nvGrpSpPr>
        <p:grpSpPr>
          <a:xfrm>
            <a:off x="699384" y="4779026"/>
            <a:ext cx="988100" cy="1453686"/>
            <a:chOff x="6922366" y="3417162"/>
            <a:chExt cx="1233886" cy="1815284"/>
          </a:xfrm>
        </p:grpSpPr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688EBA18-4B6A-4BE7-81EC-E7A3C660A333}"/>
                </a:ext>
              </a:extLst>
            </p:cNvPr>
            <p:cNvSpPr/>
            <p:nvPr/>
          </p:nvSpPr>
          <p:spPr>
            <a:xfrm>
              <a:off x="6922366" y="3417162"/>
              <a:ext cx="1233886" cy="1815284"/>
            </a:xfrm>
            <a:custGeom>
              <a:avLst/>
              <a:gdLst>
                <a:gd name="connsiteX0" fmla="*/ 704090 w 1233886"/>
                <a:gd name="connsiteY0" fmla="*/ 0 h 1815284"/>
                <a:gd name="connsiteX1" fmla="*/ 1233886 w 1233886"/>
                <a:gd name="connsiteY1" fmla="*/ 1669234 h 1815284"/>
                <a:gd name="connsiteX2" fmla="*/ 966484 w 1233886"/>
                <a:gd name="connsiteY2" fmla="*/ 1532974 h 1815284"/>
                <a:gd name="connsiteX3" fmla="*/ 1056086 w 1233886"/>
                <a:gd name="connsiteY3" fmla="*/ 1815284 h 1815284"/>
                <a:gd name="connsiteX4" fmla="*/ 0 w 1233886"/>
                <a:gd name="connsiteY4" fmla="*/ 1277134 h 1815284"/>
                <a:gd name="connsiteX5" fmla="*/ 526290 w 1233886"/>
                <a:gd name="connsiteY5" fmla="*/ 146050 h 1815284"/>
                <a:gd name="connsiteX6" fmla="*/ 570833 w 1233886"/>
                <a:gd name="connsiteY6" fmla="*/ 286392 h 1815284"/>
                <a:gd name="connsiteX0" fmla="*/ 704090 w 1233886"/>
                <a:gd name="connsiteY0" fmla="*/ 0 h 1815284"/>
                <a:gd name="connsiteX1" fmla="*/ 1233886 w 1233886"/>
                <a:gd name="connsiteY1" fmla="*/ 1669234 h 1815284"/>
                <a:gd name="connsiteX2" fmla="*/ 966484 w 1233886"/>
                <a:gd name="connsiteY2" fmla="*/ 1532974 h 1815284"/>
                <a:gd name="connsiteX3" fmla="*/ 1056086 w 1233886"/>
                <a:gd name="connsiteY3" fmla="*/ 1815284 h 1815284"/>
                <a:gd name="connsiteX4" fmla="*/ 0 w 1233886"/>
                <a:gd name="connsiteY4" fmla="*/ 1277134 h 1815284"/>
                <a:gd name="connsiteX5" fmla="*/ 526290 w 1233886"/>
                <a:gd name="connsiteY5" fmla="*/ 146050 h 1815284"/>
                <a:gd name="connsiteX6" fmla="*/ 704090 w 1233886"/>
                <a:gd name="connsiteY6" fmla="*/ 0 h 1815284"/>
                <a:gd name="connsiteX0" fmla="*/ 704090 w 1233886"/>
                <a:gd name="connsiteY0" fmla="*/ 0 h 1815284"/>
                <a:gd name="connsiteX1" fmla="*/ 1233886 w 1233886"/>
                <a:gd name="connsiteY1" fmla="*/ 1669234 h 1815284"/>
                <a:gd name="connsiteX2" fmla="*/ 1056086 w 1233886"/>
                <a:gd name="connsiteY2" fmla="*/ 1815284 h 1815284"/>
                <a:gd name="connsiteX3" fmla="*/ 0 w 1233886"/>
                <a:gd name="connsiteY3" fmla="*/ 1277134 h 1815284"/>
                <a:gd name="connsiteX4" fmla="*/ 526290 w 1233886"/>
                <a:gd name="connsiteY4" fmla="*/ 146050 h 1815284"/>
                <a:gd name="connsiteX5" fmla="*/ 704090 w 1233886"/>
                <a:gd name="connsiteY5" fmla="*/ 0 h 181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33886" h="1815284">
                  <a:moveTo>
                    <a:pt x="704090" y="0"/>
                  </a:moveTo>
                  <a:lnTo>
                    <a:pt x="1233886" y="1669234"/>
                  </a:lnTo>
                  <a:lnTo>
                    <a:pt x="1056086" y="1815284"/>
                  </a:lnTo>
                  <a:lnTo>
                    <a:pt x="0" y="1277134"/>
                  </a:lnTo>
                  <a:lnTo>
                    <a:pt x="526290" y="146050"/>
                  </a:lnTo>
                  <a:lnTo>
                    <a:pt x="70409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558ABE06-B3E0-4E84-90A4-AD6C70F4A698}"/>
                </a:ext>
              </a:extLst>
            </p:cNvPr>
            <p:cNvSpPr/>
            <p:nvPr/>
          </p:nvSpPr>
          <p:spPr>
            <a:xfrm>
              <a:off x="7448656" y="3417162"/>
              <a:ext cx="707596" cy="1815284"/>
            </a:xfrm>
            <a:custGeom>
              <a:avLst/>
              <a:gdLst>
                <a:gd name="connsiteX0" fmla="*/ 0 w 1233886"/>
                <a:gd name="connsiteY0" fmla="*/ 1277134 h 1815284"/>
                <a:gd name="connsiteX1" fmla="*/ 1056086 w 1233886"/>
                <a:gd name="connsiteY1" fmla="*/ 1815284 h 1815284"/>
                <a:gd name="connsiteX2" fmla="*/ 0 w 1233886"/>
                <a:gd name="connsiteY2" fmla="*/ 1277134 h 1815284"/>
                <a:gd name="connsiteX3" fmla="*/ 704090 w 1233886"/>
                <a:gd name="connsiteY3" fmla="*/ 0 h 1815284"/>
                <a:gd name="connsiteX4" fmla="*/ 1233886 w 1233886"/>
                <a:gd name="connsiteY4" fmla="*/ 1669234 h 1815284"/>
                <a:gd name="connsiteX5" fmla="*/ 1056086 w 1233886"/>
                <a:gd name="connsiteY5" fmla="*/ 1815284 h 1815284"/>
                <a:gd name="connsiteX6" fmla="*/ 526290 w 1233886"/>
                <a:gd name="connsiteY6" fmla="*/ 146050 h 1815284"/>
                <a:gd name="connsiteX0" fmla="*/ 177800 w 707596"/>
                <a:gd name="connsiteY0" fmla="*/ 0 h 1815284"/>
                <a:gd name="connsiteX1" fmla="*/ 707596 w 707596"/>
                <a:gd name="connsiteY1" fmla="*/ 1669234 h 1815284"/>
                <a:gd name="connsiteX2" fmla="*/ 529796 w 707596"/>
                <a:gd name="connsiteY2" fmla="*/ 1815284 h 1815284"/>
                <a:gd name="connsiteX3" fmla="*/ 0 w 707596"/>
                <a:gd name="connsiteY3" fmla="*/ 146050 h 1815284"/>
                <a:gd name="connsiteX4" fmla="*/ 177800 w 707596"/>
                <a:gd name="connsiteY4" fmla="*/ 0 h 181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7596" h="1815284">
                  <a:moveTo>
                    <a:pt x="177800" y="0"/>
                  </a:moveTo>
                  <a:lnTo>
                    <a:pt x="707596" y="1669234"/>
                  </a:lnTo>
                  <a:lnTo>
                    <a:pt x="529796" y="1815284"/>
                  </a:lnTo>
                  <a:lnTo>
                    <a:pt x="0" y="1460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C64CBCDB-3DA4-49E5-8C93-27D73DE4210A}"/>
              </a:ext>
            </a:extLst>
          </p:cNvPr>
          <p:cNvGrpSpPr/>
          <p:nvPr/>
        </p:nvGrpSpPr>
        <p:grpSpPr>
          <a:xfrm>
            <a:off x="633128" y="2883147"/>
            <a:ext cx="1147752" cy="1401374"/>
            <a:chOff x="6280899" y="2898774"/>
            <a:chExt cx="1147752" cy="1401374"/>
          </a:xfrm>
        </p:grpSpPr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1D10BD64-75EB-4AE9-869A-B2CFF8C5802F}"/>
                </a:ext>
              </a:extLst>
            </p:cNvPr>
            <p:cNvSpPr/>
            <p:nvPr/>
          </p:nvSpPr>
          <p:spPr>
            <a:xfrm>
              <a:off x="6280899" y="2898774"/>
              <a:ext cx="1127638" cy="1401374"/>
            </a:xfrm>
            <a:custGeom>
              <a:avLst/>
              <a:gdLst>
                <a:gd name="connsiteX0" fmla="*/ 563003 w 1127638"/>
                <a:gd name="connsiteY0" fmla="*/ 0 h 1401374"/>
                <a:gd name="connsiteX1" fmla="*/ 1077275 w 1127638"/>
                <a:gd name="connsiteY1" fmla="*/ 923545 h 1401374"/>
                <a:gd name="connsiteX2" fmla="*/ 1083331 w 1127638"/>
                <a:gd name="connsiteY2" fmla="*/ 930255 h 1401374"/>
                <a:gd name="connsiteX3" fmla="*/ 1127638 w 1127638"/>
                <a:gd name="connsiteY3" fmla="*/ 1062255 h 1401374"/>
                <a:gd name="connsiteX4" fmla="*/ 563819 w 1127638"/>
                <a:gd name="connsiteY4" fmla="*/ 1401374 h 1401374"/>
                <a:gd name="connsiteX5" fmla="*/ 0 w 1127638"/>
                <a:gd name="connsiteY5" fmla="*/ 1062255 h 1401374"/>
                <a:gd name="connsiteX6" fmla="*/ 44308 w 1127638"/>
                <a:gd name="connsiteY6" fmla="*/ 930255 h 1401374"/>
                <a:gd name="connsiteX7" fmla="*/ 46102 w 1127638"/>
                <a:gd name="connsiteY7" fmla="*/ 928267 h 1401374"/>
                <a:gd name="connsiteX0" fmla="*/ 563003 w 1127638"/>
                <a:gd name="connsiteY0" fmla="*/ 0 h 1401374"/>
                <a:gd name="connsiteX1" fmla="*/ 1077275 w 1127638"/>
                <a:gd name="connsiteY1" fmla="*/ 923545 h 1401374"/>
                <a:gd name="connsiteX2" fmla="*/ 1083331 w 1127638"/>
                <a:gd name="connsiteY2" fmla="*/ 930255 h 1401374"/>
                <a:gd name="connsiteX3" fmla="*/ 1127638 w 1127638"/>
                <a:gd name="connsiteY3" fmla="*/ 1062255 h 1401374"/>
                <a:gd name="connsiteX4" fmla="*/ 563819 w 1127638"/>
                <a:gd name="connsiteY4" fmla="*/ 1401374 h 1401374"/>
                <a:gd name="connsiteX5" fmla="*/ 0 w 1127638"/>
                <a:gd name="connsiteY5" fmla="*/ 1062255 h 1401374"/>
                <a:gd name="connsiteX6" fmla="*/ 44308 w 1127638"/>
                <a:gd name="connsiteY6" fmla="*/ 930255 h 1401374"/>
                <a:gd name="connsiteX7" fmla="*/ 563003 w 1127638"/>
                <a:gd name="connsiteY7" fmla="*/ 0 h 1401374"/>
                <a:gd name="connsiteX0" fmla="*/ 563003 w 1127638"/>
                <a:gd name="connsiteY0" fmla="*/ 0 h 1401374"/>
                <a:gd name="connsiteX1" fmla="*/ 1083331 w 1127638"/>
                <a:gd name="connsiteY1" fmla="*/ 930255 h 1401374"/>
                <a:gd name="connsiteX2" fmla="*/ 1127638 w 1127638"/>
                <a:gd name="connsiteY2" fmla="*/ 1062255 h 1401374"/>
                <a:gd name="connsiteX3" fmla="*/ 563819 w 1127638"/>
                <a:gd name="connsiteY3" fmla="*/ 1401374 h 1401374"/>
                <a:gd name="connsiteX4" fmla="*/ 0 w 1127638"/>
                <a:gd name="connsiteY4" fmla="*/ 1062255 h 1401374"/>
                <a:gd name="connsiteX5" fmla="*/ 44308 w 1127638"/>
                <a:gd name="connsiteY5" fmla="*/ 930255 h 1401374"/>
                <a:gd name="connsiteX6" fmla="*/ 563003 w 1127638"/>
                <a:gd name="connsiteY6" fmla="*/ 0 h 1401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7638" h="1401374">
                  <a:moveTo>
                    <a:pt x="563003" y="0"/>
                  </a:moveTo>
                  <a:lnTo>
                    <a:pt x="1083331" y="930255"/>
                  </a:lnTo>
                  <a:cubicBezTo>
                    <a:pt x="1111861" y="970826"/>
                    <a:pt x="1127638" y="1015433"/>
                    <a:pt x="1127638" y="1062255"/>
                  </a:cubicBezTo>
                  <a:cubicBezTo>
                    <a:pt x="1127638" y="1249545"/>
                    <a:pt x="875208" y="1401374"/>
                    <a:pt x="563819" y="1401374"/>
                  </a:cubicBezTo>
                  <a:cubicBezTo>
                    <a:pt x="252430" y="1401374"/>
                    <a:pt x="0" y="1249545"/>
                    <a:pt x="0" y="1062255"/>
                  </a:cubicBezTo>
                  <a:cubicBezTo>
                    <a:pt x="0" y="1015433"/>
                    <a:pt x="15777" y="970826"/>
                    <a:pt x="44308" y="930255"/>
                  </a:cubicBezTo>
                  <a:lnTo>
                    <a:pt x="563003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01EF23DF-7BF7-4C0E-A3A8-4E7857462A7D}"/>
                </a:ext>
              </a:extLst>
            </p:cNvPr>
            <p:cNvSpPr/>
            <p:nvPr/>
          </p:nvSpPr>
          <p:spPr>
            <a:xfrm>
              <a:off x="6872276" y="2913543"/>
              <a:ext cx="556375" cy="1386155"/>
            </a:xfrm>
            <a:custGeom>
              <a:avLst/>
              <a:gdLst>
                <a:gd name="connsiteX0" fmla="*/ 0 w 556375"/>
                <a:gd name="connsiteY0" fmla="*/ 0 h 1386155"/>
                <a:gd name="connsiteX1" fmla="*/ 512068 w 556375"/>
                <a:gd name="connsiteY1" fmla="*/ 915487 h 1386155"/>
                <a:gd name="connsiteX2" fmla="*/ 556375 w 556375"/>
                <a:gd name="connsiteY2" fmla="*/ 1047487 h 1386155"/>
                <a:gd name="connsiteX3" fmla="*/ 106186 w 556375"/>
                <a:gd name="connsiteY3" fmla="*/ 1379717 h 1386155"/>
                <a:gd name="connsiteX4" fmla="*/ 0 w 556375"/>
                <a:gd name="connsiteY4" fmla="*/ 1386155 h 1386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375" h="1386155">
                  <a:moveTo>
                    <a:pt x="0" y="0"/>
                  </a:moveTo>
                  <a:lnTo>
                    <a:pt x="512068" y="915487"/>
                  </a:lnTo>
                  <a:cubicBezTo>
                    <a:pt x="540598" y="956058"/>
                    <a:pt x="556375" y="1000665"/>
                    <a:pt x="556375" y="1047487"/>
                  </a:cubicBezTo>
                  <a:cubicBezTo>
                    <a:pt x="556375" y="1211366"/>
                    <a:pt x="363109" y="1348095"/>
                    <a:pt x="106186" y="1379717"/>
                  </a:cubicBezTo>
                  <a:lnTo>
                    <a:pt x="0" y="13861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FE6F0E5F-B851-44C9-B85E-3440FC961321}"/>
              </a:ext>
            </a:extLst>
          </p:cNvPr>
          <p:cNvGrpSpPr/>
          <p:nvPr/>
        </p:nvGrpSpPr>
        <p:grpSpPr>
          <a:xfrm>
            <a:off x="2353351" y="936414"/>
            <a:ext cx="1456346" cy="1402859"/>
            <a:chOff x="7977642" y="3642119"/>
            <a:chExt cx="1162036" cy="1119358"/>
          </a:xfrm>
        </p:grpSpPr>
        <p:sp>
          <p:nvSpPr>
            <p:cNvPr id="46" name="六角形 385">
              <a:extLst>
                <a:ext uri="{FF2B5EF4-FFF2-40B4-BE49-F238E27FC236}">
                  <a16:creationId xmlns:a16="http://schemas.microsoft.com/office/drawing/2014/main" id="{8FDEFB5D-2C68-4006-BBDC-1B83E360AE7E}"/>
                </a:ext>
              </a:extLst>
            </p:cNvPr>
            <p:cNvSpPr/>
            <p:nvPr/>
          </p:nvSpPr>
          <p:spPr>
            <a:xfrm rot="5400000">
              <a:off x="7998981" y="3620780"/>
              <a:ext cx="1119358" cy="1162036"/>
            </a:xfrm>
            <a:custGeom>
              <a:avLst/>
              <a:gdLst>
                <a:gd name="connsiteX0" fmla="*/ 0 w 1347961"/>
                <a:gd name="connsiteY0" fmla="*/ 581018 h 1162036"/>
                <a:gd name="connsiteX1" fmla="*/ 290509 w 1347961"/>
                <a:gd name="connsiteY1" fmla="*/ 0 h 1162036"/>
                <a:gd name="connsiteX2" fmla="*/ 1057452 w 1347961"/>
                <a:gd name="connsiteY2" fmla="*/ 0 h 1162036"/>
                <a:gd name="connsiteX3" fmla="*/ 1347961 w 1347961"/>
                <a:gd name="connsiteY3" fmla="*/ 581018 h 1162036"/>
                <a:gd name="connsiteX4" fmla="*/ 1057452 w 1347961"/>
                <a:gd name="connsiteY4" fmla="*/ 1162036 h 1162036"/>
                <a:gd name="connsiteX5" fmla="*/ 290509 w 1347961"/>
                <a:gd name="connsiteY5" fmla="*/ 1162036 h 1162036"/>
                <a:gd name="connsiteX6" fmla="*/ 0 w 1347961"/>
                <a:gd name="connsiteY6" fmla="*/ 581018 h 1162036"/>
                <a:gd name="connsiteX0" fmla="*/ 0 w 1119358"/>
                <a:gd name="connsiteY0" fmla="*/ 581018 h 1162036"/>
                <a:gd name="connsiteX1" fmla="*/ 61906 w 1119358"/>
                <a:gd name="connsiteY1" fmla="*/ 0 h 1162036"/>
                <a:gd name="connsiteX2" fmla="*/ 828849 w 1119358"/>
                <a:gd name="connsiteY2" fmla="*/ 0 h 1162036"/>
                <a:gd name="connsiteX3" fmla="*/ 1119358 w 1119358"/>
                <a:gd name="connsiteY3" fmla="*/ 581018 h 1162036"/>
                <a:gd name="connsiteX4" fmla="*/ 828849 w 1119358"/>
                <a:gd name="connsiteY4" fmla="*/ 1162036 h 1162036"/>
                <a:gd name="connsiteX5" fmla="*/ 61906 w 1119358"/>
                <a:gd name="connsiteY5" fmla="*/ 1162036 h 1162036"/>
                <a:gd name="connsiteX6" fmla="*/ 0 w 1119358"/>
                <a:gd name="connsiteY6" fmla="*/ 581018 h 1162036"/>
                <a:gd name="connsiteX0" fmla="*/ 0 w 1119358"/>
                <a:gd name="connsiteY0" fmla="*/ 581018 h 1162036"/>
                <a:gd name="connsiteX1" fmla="*/ 61906 w 1119358"/>
                <a:gd name="connsiteY1" fmla="*/ 0 h 1162036"/>
                <a:gd name="connsiteX2" fmla="*/ 828849 w 1119358"/>
                <a:gd name="connsiteY2" fmla="*/ 0 h 1162036"/>
                <a:gd name="connsiteX3" fmla="*/ 1119358 w 1119358"/>
                <a:gd name="connsiteY3" fmla="*/ 581018 h 1162036"/>
                <a:gd name="connsiteX4" fmla="*/ 828849 w 1119358"/>
                <a:gd name="connsiteY4" fmla="*/ 1162036 h 1162036"/>
                <a:gd name="connsiteX5" fmla="*/ 0 w 1119358"/>
                <a:gd name="connsiteY5" fmla="*/ 581018 h 1162036"/>
                <a:gd name="connsiteX0" fmla="*/ 0 w 1119358"/>
                <a:gd name="connsiteY0" fmla="*/ 581018 h 1162036"/>
                <a:gd name="connsiteX1" fmla="*/ 828849 w 1119358"/>
                <a:gd name="connsiteY1" fmla="*/ 0 h 1162036"/>
                <a:gd name="connsiteX2" fmla="*/ 1119358 w 1119358"/>
                <a:gd name="connsiteY2" fmla="*/ 581018 h 1162036"/>
                <a:gd name="connsiteX3" fmla="*/ 828849 w 1119358"/>
                <a:gd name="connsiteY3" fmla="*/ 1162036 h 1162036"/>
                <a:gd name="connsiteX4" fmla="*/ 0 w 1119358"/>
                <a:gd name="connsiteY4" fmla="*/ 581018 h 1162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9358" h="1162036">
                  <a:moveTo>
                    <a:pt x="0" y="581018"/>
                  </a:moveTo>
                  <a:lnTo>
                    <a:pt x="828849" y="0"/>
                  </a:lnTo>
                  <a:lnTo>
                    <a:pt x="1119358" y="581018"/>
                  </a:lnTo>
                  <a:lnTo>
                    <a:pt x="828849" y="1162036"/>
                  </a:lnTo>
                  <a:lnTo>
                    <a:pt x="0" y="581018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D1F42706-1B68-4692-9AFF-AD2EB31CAF75}"/>
                </a:ext>
              </a:extLst>
            </p:cNvPr>
            <p:cNvSpPr/>
            <p:nvPr/>
          </p:nvSpPr>
          <p:spPr>
            <a:xfrm rot="5400000">
              <a:off x="8289490" y="3911289"/>
              <a:ext cx="1119358" cy="581018"/>
            </a:xfrm>
            <a:custGeom>
              <a:avLst/>
              <a:gdLst>
                <a:gd name="connsiteX0" fmla="*/ 0 w 1119358"/>
                <a:gd name="connsiteY0" fmla="*/ 581018 h 581018"/>
                <a:gd name="connsiteX1" fmla="*/ 828849 w 1119358"/>
                <a:gd name="connsiteY1" fmla="*/ 0 h 581018"/>
                <a:gd name="connsiteX2" fmla="*/ 1119358 w 1119358"/>
                <a:gd name="connsiteY2" fmla="*/ 581018 h 581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9358" h="581018">
                  <a:moveTo>
                    <a:pt x="0" y="581018"/>
                  </a:moveTo>
                  <a:lnTo>
                    <a:pt x="828849" y="0"/>
                  </a:lnTo>
                  <a:lnTo>
                    <a:pt x="1119358" y="581018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4772038-AFB5-4EAA-BC7C-51C3052EF38F}"/>
              </a:ext>
            </a:extLst>
          </p:cNvPr>
          <p:cNvGrpSpPr/>
          <p:nvPr/>
        </p:nvGrpSpPr>
        <p:grpSpPr>
          <a:xfrm>
            <a:off x="2573904" y="4779026"/>
            <a:ext cx="988100" cy="1453686"/>
            <a:chOff x="6922366" y="3417162"/>
            <a:chExt cx="1233886" cy="1815284"/>
          </a:xfrm>
        </p:grpSpPr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5273B9F3-D733-40A2-B103-2D57980BD0CD}"/>
                </a:ext>
              </a:extLst>
            </p:cNvPr>
            <p:cNvSpPr/>
            <p:nvPr/>
          </p:nvSpPr>
          <p:spPr>
            <a:xfrm>
              <a:off x="6922366" y="3417162"/>
              <a:ext cx="1233886" cy="1815284"/>
            </a:xfrm>
            <a:custGeom>
              <a:avLst/>
              <a:gdLst>
                <a:gd name="connsiteX0" fmla="*/ 704090 w 1233886"/>
                <a:gd name="connsiteY0" fmla="*/ 0 h 1815284"/>
                <a:gd name="connsiteX1" fmla="*/ 1233886 w 1233886"/>
                <a:gd name="connsiteY1" fmla="*/ 1669234 h 1815284"/>
                <a:gd name="connsiteX2" fmla="*/ 966484 w 1233886"/>
                <a:gd name="connsiteY2" fmla="*/ 1532974 h 1815284"/>
                <a:gd name="connsiteX3" fmla="*/ 1056086 w 1233886"/>
                <a:gd name="connsiteY3" fmla="*/ 1815284 h 1815284"/>
                <a:gd name="connsiteX4" fmla="*/ 0 w 1233886"/>
                <a:gd name="connsiteY4" fmla="*/ 1277134 h 1815284"/>
                <a:gd name="connsiteX5" fmla="*/ 526290 w 1233886"/>
                <a:gd name="connsiteY5" fmla="*/ 146050 h 1815284"/>
                <a:gd name="connsiteX6" fmla="*/ 570833 w 1233886"/>
                <a:gd name="connsiteY6" fmla="*/ 286392 h 1815284"/>
                <a:gd name="connsiteX0" fmla="*/ 704090 w 1233886"/>
                <a:gd name="connsiteY0" fmla="*/ 0 h 1815284"/>
                <a:gd name="connsiteX1" fmla="*/ 1233886 w 1233886"/>
                <a:gd name="connsiteY1" fmla="*/ 1669234 h 1815284"/>
                <a:gd name="connsiteX2" fmla="*/ 966484 w 1233886"/>
                <a:gd name="connsiteY2" fmla="*/ 1532974 h 1815284"/>
                <a:gd name="connsiteX3" fmla="*/ 1056086 w 1233886"/>
                <a:gd name="connsiteY3" fmla="*/ 1815284 h 1815284"/>
                <a:gd name="connsiteX4" fmla="*/ 0 w 1233886"/>
                <a:gd name="connsiteY4" fmla="*/ 1277134 h 1815284"/>
                <a:gd name="connsiteX5" fmla="*/ 526290 w 1233886"/>
                <a:gd name="connsiteY5" fmla="*/ 146050 h 1815284"/>
                <a:gd name="connsiteX6" fmla="*/ 704090 w 1233886"/>
                <a:gd name="connsiteY6" fmla="*/ 0 h 1815284"/>
                <a:gd name="connsiteX0" fmla="*/ 704090 w 1233886"/>
                <a:gd name="connsiteY0" fmla="*/ 0 h 1815284"/>
                <a:gd name="connsiteX1" fmla="*/ 1233886 w 1233886"/>
                <a:gd name="connsiteY1" fmla="*/ 1669234 h 1815284"/>
                <a:gd name="connsiteX2" fmla="*/ 1056086 w 1233886"/>
                <a:gd name="connsiteY2" fmla="*/ 1815284 h 1815284"/>
                <a:gd name="connsiteX3" fmla="*/ 0 w 1233886"/>
                <a:gd name="connsiteY3" fmla="*/ 1277134 h 1815284"/>
                <a:gd name="connsiteX4" fmla="*/ 526290 w 1233886"/>
                <a:gd name="connsiteY4" fmla="*/ 146050 h 1815284"/>
                <a:gd name="connsiteX5" fmla="*/ 704090 w 1233886"/>
                <a:gd name="connsiteY5" fmla="*/ 0 h 181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33886" h="1815284">
                  <a:moveTo>
                    <a:pt x="704090" y="0"/>
                  </a:moveTo>
                  <a:lnTo>
                    <a:pt x="1233886" y="1669234"/>
                  </a:lnTo>
                  <a:lnTo>
                    <a:pt x="1056086" y="1815284"/>
                  </a:lnTo>
                  <a:lnTo>
                    <a:pt x="0" y="1277134"/>
                  </a:lnTo>
                  <a:lnTo>
                    <a:pt x="526290" y="146050"/>
                  </a:lnTo>
                  <a:lnTo>
                    <a:pt x="704090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93D6BD4E-0B5E-4FF3-B5D0-FB3562B44D01}"/>
                </a:ext>
              </a:extLst>
            </p:cNvPr>
            <p:cNvSpPr/>
            <p:nvPr/>
          </p:nvSpPr>
          <p:spPr>
            <a:xfrm>
              <a:off x="7448656" y="3417162"/>
              <a:ext cx="707596" cy="1815284"/>
            </a:xfrm>
            <a:custGeom>
              <a:avLst/>
              <a:gdLst>
                <a:gd name="connsiteX0" fmla="*/ 0 w 1233886"/>
                <a:gd name="connsiteY0" fmla="*/ 1277134 h 1815284"/>
                <a:gd name="connsiteX1" fmla="*/ 1056086 w 1233886"/>
                <a:gd name="connsiteY1" fmla="*/ 1815284 h 1815284"/>
                <a:gd name="connsiteX2" fmla="*/ 0 w 1233886"/>
                <a:gd name="connsiteY2" fmla="*/ 1277134 h 1815284"/>
                <a:gd name="connsiteX3" fmla="*/ 704090 w 1233886"/>
                <a:gd name="connsiteY3" fmla="*/ 0 h 1815284"/>
                <a:gd name="connsiteX4" fmla="*/ 1233886 w 1233886"/>
                <a:gd name="connsiteY4" fmla="*/ 1669234 h 1815284"/>
                <a:gd name="connsiteX5" fmla="*/ 1056086 w 1233886"/>
                <a:gd name="connsiteY5" fmla="*/ 1815284 h 1815284"/>
                <a:gd name="connsiteX6" fmla="*/ 526290 w 1233886"/>
                <a:gd name="connsiteY6" fmla="*/ 146050 h 1815284"/>
                <a:gd name="connsiteX0" fmla="*/ 177800 w 707596"/>
                <a:gd name="connsiteY0" fmla="*/ 0 h 1815284"/>
                <a:gd name="connsiteX1" fmla="*/ 707596 w 707596"/>
                <a:gd name="connsiteY1" fmla="*/ 1669234 h 1815284"/>
                <a:gd name="connsiteX2" fmla="*/ 529796 w 707596"/>
                <a:gd name="connsiteY2" fmla="*/ 1815284 h 1815284"/>
                <a:gd name="connsiteX3" fmla="*/ 0 w 707596"/>
                <a:gd name="connsiteY3" fmla="*/ 146050 h 1815284"/>
                <a:gd name="connsiteX4" fmla="*/ 177800 w 707596"/>
                <a:gd name="connsiteY4" fmla="*/ 0 h 181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7596" h="1815284">
                  <a:moveTo>
                    <a:pt x="177800" y="0"/>
                  </a:moveTo>
                  <a:lnTo>
                    <a:pt x="707596" y="1669234"/>
                  </a:lnTo>
                  <a:lnTo>
                    <a:pt x="529796" y="1815284"/>
                  </a:lnTo>
                  <a:lnTo>
                    <a:pt x="0" y="1460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79A36600-6E0B-4C59-9935-AF6C17D6FB5E}"/>
              </a:ext>
            </a:extLst>
          </p:cNvPr>
          <p:cNvGrpSpPr/>
          <p:nvPr/>
        </p:nvGrpSpPr>
        <p:grpSpPr>
          <a:xfrm>
            <a:off x="2507648" y="2883147"/>
            <a:ext cx="1147752" cy="1401374"/>
            <a:chOff x="6280899" y="2898774"/>
            <a:chExt cx="1147752" cy="1401374"/>
          </a:xfrm>
        </p:grpSpPr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C7C0AADD-6921-48AF-A944-B5948E754EAA}"/>
                </a:ext>
              </a:extLst>
            </p:cNvPr>
            <p:cNvSpPr/>
            <p:nvPr/>
          </p:nvSpPr>
          <p:spPr>
            <a:xfrm>
              <a:off x="6280899" y="2898774"/>
              <a:ext cx="1127638" cy="1401374"/>
            </a:xfrm>
            <a:custGeom>
              <a:avLst/>
              <a:gdLst>
                <a:gd name="connsiteX0" fmla="*/ 563003 w 1127638"/>
                <a:gd name="connsiteY0" fmla="*/ 0 h 1401374"/>
                <a:gd name="connsiteX1" fmla="*/ 1077275 w 1127638"/>
                <a:gd name="connsiteY1" fmla="*/ 923545 h 1401374"/>
                <a:gd name="connsiteX2" fmla="*/ 1083331 w 1127638"/>
                <a:gd name="connsiteY2" fmla="*/ 930255 h 1401374"/>
                <a:gd name="connsiteX3" fmla="*/ 1127638 w 1127638"/>
                <a:gd name="connsiteY3" fmla="*/ 1062255 h 1401374"/>
                <a:gd name="connsiteX4" fmla="*/ 563819 w 1127638"/>
                <a:gd name="connsiteY4" fmla="*/ 1401374 h 1401374"/>
                <a:gd name="connsiteX5" fmla="*/ 0 w 1127638"/>
                <a:gd name="connsiteY5" fmla="*/ 1062255 h 1401374"/>
                <a:gd name="connsiteX6" fmla="*/ 44308 w 1127638"/>
                <a:gd name="connsiteY6" fmla="*/ 930255 h 1401374"/>
                <a:gd name="connsiteX7" fmla="*/ 46102 w 1127638"/>
                <a:gd name="connsiteY7" fmla="*/ 928267 h 1401374"/>
                <a:gd name="connsiteX0" fmla="*/ 563003 w 1127638"/>
                <a:gd name="connsiteY0" fmla="*/ 0 h 1401374"/>
                <a:gd name="connsiteX1" fmla="*/ 1077275 w 1127638"/>
                <a:gd name="connsiteY1" fmla="*/ 923545 h 1401374"/>
                <a:gd name="connsiteX2" fmla="*/ 1083331 w 1127638"/>
                <a:gd name="connsiteY2" fmla="*/ 930255 h 1401374"/>
                <a:gd name="connsiteX3" fmla="*/ 1127638 w 1127638"/>
                <a:gd name="connsiteY3" fmla="*/ 1062255 h 1401374"/>
                <a:gd name="connsiteX4" fmla="*/ 563819 w 1127638"/>
                <a:gd name="connsiteY4" fmla="*/ 1401374 h 1401374"/>
                <a:gd name="connsiteX5" fmla="*/ 0 w 1127638"/>
                <a:gd name="connsiteY5" fmla="*/ 1062255 h 1401374"/>
                <a:gd name="connsiteX6" fmla="*/ 44308 w 1127638"/>
                <a:gd name="connsiteY6" fmla="*/ 930255 h 1401374"/>
                <a:gd name="connsiteX7" fmla="*/ 563003 w 1127638"/>
                <a:gd name="connsiteY7" fmla="*/ 0 h 1401374"/>
                <a:gd name="connsiteX0" fmla="*/ 563003 w 1127638"/>
                <a:gd name="connsiteY0" fmla="*/ 0 h 1401374"/>
                <a:gd name="connsiteX1" fmla="*/ 1083331 w 1127638"/>
                <a:gd name="connsiteY1" fmla="*/ 930255 h 1401374"/>
                <a:gd name="connsiteX2" fmla="*/ 1127638 w 1127638"/>
                <a:gd name="connsiteY2" fmla="*/ 1062255 h 1401374"/>
                <a:gd name="connsiteX3" fmla="*/ 563819 w 1127638"/>
                <a:gd name="connsiteY3" fmla="*/ 1401374 h 1401374"/>
                <a:gd name="connsiteX4" fmla="*/ 0 w 1127638"/>
                <a:gd name="connsiteY4" fmla="*/ 1062255 h 1401374"/>
                <a:gd name="connsiteX5" fmla="*/ 44308 w 1127638"/>
                <a:gd name="connsiteY5" fmla="*/ 930255 h 1401374"/>
                <a:gd name="connsiteX6" fmla="*/ 563003 w 1127638"/>
                <a:gd name="connsiteY6" fmla="*/ 0 h 1401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7638" h="1401374">
                  <a:moveTo>
                    <a:pt x="563003" y="0"/>
                  </a:moveTo>
                  <a:lnTo>
                    <a:pt x="1083331" y="930255"/>
                  </a:lnTo>
                  <a:cubicBezTo>
                    <a:pt x="1111861" y="970826"/>
                    <a:pt x="1127638" y="1015433"/>
                    <a:pt x="1127638" y="1062255"/>
                  </a:cubicBezTo>
                  <a:cubicBezTo>
                    <a:pt x="1127638" y="1249545"/>
                    <a:pt x="875208" y="1401374"/>
                    <a:pt x="563819" y="1401374"/>
                  </a:cubicBezTo>
                  <a:cubicBezTo>
                    <a:pt x="252430" y="1401374"/>
                    <a:pt x="0" y="1249545"/>
                    <a:pt x="0" y="1062255"/>
                  </a:cubicBezTo>
                  <a:cubicBezTo>
                    <a:pt x="0" y="1015433"/>
                    <a:pt x="15777" y="970826"/>
                    <a:pt x="44308" y="930255"/>
                  </a:cubicBezTo>
                  <a:lnTo>
                    <a:pt x="563003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6A311F77-35C2-4002-ACFA-BD45E9E8C793}"/>
                </a:ext>
              </a:extLst>
            </p:cNvPr>
            <p:cNvSpPr/>
            <p:nvPr/>
          </p:nvSpPr>
          <p:spPr>
            <a:xfrm>
              <a:off x="6872276" y="2913543"/>
              <a:ext cx="556375" cy="1386155"/>
            </a:xfrm>
            <a:custGeom>
              <a:avLst/>
              <a:gdLst>
                <a:gd name="connsiteX0" fmla="*/ 0 w 556375"/>
                <a:gd name="connsiteY0" fmla="*/ 0 h 1386155"/>
                <a:gd name="connsiteX1" fmla="*/ 512068 w 556375"/>
                <a:gd name="connsiteY1" fmla="*/ 915487 h 1386155"/>
                <a:gd name="connsiteX2" fmla="*/ 556375 w 556375"/>
                <a:gd name="connsiteY2" fmla="*/ 1047487 h 1386155"/>
                <a:gd name="connsiteX3" fmla="*/ 106186 w 556375"/>
                <a:gd name="connsiteY3" fmla="*/ 1379717 h 1386155"/>
                <a:gd name="connsiteX4" fmla="*/ 0 w 556375"/>
                <a:gd name="connsiteY4" fmla="*/ 1386155 h 1386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375" h="1386155">
                  <a:moveTo>
                    <a:pt x="0" y="0"/>
                  </a:moveTo>
                  <a:lnTo>
                    <a:pt x="512068" y="915487"/>
                  </a:lnTo>
                  <a:cubicBezTo>
                    <a:pt x="540598" y="956058"/>
                    <a:pt x="556375" y="1000665"/>
                    <a:pt x="556375" y="1047487"/>
                  </a:cubicBezTo>
                  <a:cubicBezTo>
                    <a:pt x="556375" y="1211366"/>
                    <a:pt x="363109" y="1348095"/>
                    <a:pt x="106186" y="1379717"/>
                  </a:cubicBezTo>
                  <a:lnTo>
                    <a:pt x="0" y="13861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9DBD30D4-EAC3-4210-88FC-B2D4FAF718C1}"/>
              </a:ext>
            </a:extLst>
          </p:cNvPr>
          <p:cNvGrpSpPr/>
          <p:nvPr/>
        </p:nvGrpSpPr>
        <p:grpSpPr>
          <a:xfrm>
            <a:off x="4227871" y="936414"/>
            <a:ext cx="1456346" cy="1402859"/>
            <a:chOff x="7977642" y="3642119"/>
            <a:chExt cx="1162036" cy="1119358"/>
          </a:xfrm>
        </p:grpSpPr>
        <p:sp>
          <p:nvSpPr>
            <p:cNvPr id="63" name="六角形 385">
              <a:extLst>
                <a:ext uri="{FF2B5EF4-FFF2-40B4-BE49-F238E27FC236}">
                  <a16:creationId xmlns:a16="http://schemas.microsoft.com/office/drawing/2014/main" id="{7353C9C1-C79C-491B-BCE7-9FDD1FE71C04}"/>
                </a:ext>
              </a:extLst>
            </p:cNvPr>
            <p:cNvSpPr/>
            <p:nvPr/>
          </p:nvSpPr>
          <p:spPr>
            <a:xfrm rot="5400000">
              <a:off x="7998981" y="3620780"/>
              <a:ext cx="1119358" cy="1162036"/>
            </a:xfrm>
            <a:custGeom>
              <a:avLst/>
              <a:gdLst>
                <a:gd name="connsiteX0" fmla="*/ 0 w 1347961"/>
                <a:gd name="connsiteY0" fmla="*/ 581018 h 1162036"/>
                <a:gd name="connsiteX1" fmla="*/ 290509 w 1347961"/>
                <a:gd name="connsiteY1" fmla="*/ 0 h 1162036"/>
                <a:gd name="connsiteX2" fmla="*/ 1057452 w 1347961"/>
                <a:gd name="connsiteY2" fmla="*/ 0 h 1162036"/>
                <a:gd name="connsiteX3" fmla="*/ 1347961 w 1347961"/>
                <a:gd name="connsiteY3" fmla="*/ 581018 h 1162036"/>
                <a:gd name="connsiteX4" fmla="*/ 1057452 w 1347961"/>
                <a:gd name="connsiteY4" fmla="*/ 1162036 h 1162036"/>
                <a:gd name="connsiteX5" fmla="*/ 290509 w 1347961"/>
                <a:gd name="connsiteY5" fmla="*/ 1162036 h 1162036"/>
                <a:gd name="connsiteX6" fmla="*/ 0 w 1347961"/>
                <a:gd name="connsiteY6" fmla="*/ 581018 h 1162036"/>
                <a:gd name="connsiteX0" fmla="*/ 0 w 1119358"/>
                <a:gd name="connsiteY0" fmla="*/ 581018 h 1162036"/>
                <a:gd name="connsiteX1" fmla="*/ 61906 w 1119358"/>
                <a:gd name="connsiteY1" fmla="*/ 0 h 1162036"/>
                <a:gd name="connsiteX2" fmla="*/ 828849 w 1119358"/>
                <a:gd name="connsiteY2" fmla="*/ 0 h 1162036"/>
                <a:gd name="connsiteX3" fmla="*/ 1119358 w 1119358"/>
                <a:gd name="connsiteY3" fmla="*/ 581018 h 1162036"/>
                <a:gd name="connsiteX4" fmla="*/ 828849 w 1119358"/>
                <a:gd name="connsiteY4" fmla="*/ 1162036 h 1162036"/>
                <a:gd name="connsiteX5" fmla="*/ 61906 w 1119358"/>
                <a:gd name="connsiteY5" fmla="*/ 1162036 h 1162036"/>
                <a:gd name="connsiteX6" fmla="*/ 0 w 1119358"/>
                <a:gd name="connsiteY6" fmla="*/ 581018 h 1162036"/>
                <a:gd name="connsiteX0" fmla="*/ 0 w 1119358"/>
                <a:gd name="connsiteY0" fmla="*/ 581018 h 1162036"/>
                <a:gd name="connsiteX1" fmla="*/ 61906 w 1119358"/>
                <a:gd name="connsiteY1" fmla="*/ 0 h 1162036"/>
                <a:gd name="connsiteX2" fmla="*/ 828849 w 1119358"/>
                <a:gd name="connsiteY2" fmla="*/ 0 h 1162036"/>
                <a:gd name="connsiteX3" fmla="*/ 1119358 w 1119358"/>
                <a:gd name="connsiteY3" fmla="*/ 581018 h 1162036"/>
                <a:gd name="connsiteX4" fmla="*/ 828849 w 1119358"/>
                <a:gd name="connsiteY4" fmla="*/ 1162036 h 1162036"/>
                <a:gd name="connsiteX5" fmla="*/ 0 w 1119358"/>
                <a:gd name="connsiteY5" fmla="*/ 581018 h 1162036"/>
                <a:gd name="connsiteX0" fmla="*/ 0 w 1119358"/>
                <a:gd name="connsiteY0" fmla="*/ 581018 h 1162036"/>
                <a:gd name="connsiteX1" fmla="*/ 828849 w 1119358"/>
                <a:gd name="connsiteY1" fmla="*/ 0 h 1162036"/>
                <a:gd name="connsiteX2" fmla="*/ 1119358 w 1119358"/>
                <a:gd name="connsiteY2" fmla="*/ 581018 h 1162036"/>
                <a:gd name="connsiteX3" fmla="*/ 828849 w 1119358"/>
                <a:gd name="connsiteY3" fmla="*/ 1162036 h 1162036"/>
                <a:gd name="connsiteX4" fmla="*/ 0 w 1119358"/>
                <a:gd name="connsiteY4" fmla="*/ 581018 h 1162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9358" h="1162036">
                  <a:moveTo>
                    <a:pt x="0" y="581018"/>
                  </a:moveTo>
                  <a:lnTo>
                    <a:pt x="828849" y="0"/>
                  </a:lnTo>
                  <a:lnTo>
                    <a:pt x="1119358" y="581018"/>
                  </a:lnTo>
                  <a:lnTo>
                    <a:pt x="828849" y="1162036"/>
                  </a:lnTo>
                  <a:lnTo>
                    <a:pt x="0" y="581018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9523FEF4-E5BF-4E2C-92B1-2A6AED7A20F2}"/>
                </a:ext>
              </a:extLst>
            </p:cNvPr>
            <p:cNvSpPr/>
            <p:nvPr/>
          </p:nvSpPr>
          <p:spPr>
            <a:xfrm rot="5400000">
              <a:off x="8289490" y="3911289"/>
              <a:ext cx="1119358" cy="581018"/>
            </a:xfrm>
            <a:custGeom>
              <a:avLst/>
              <a:gdLst>
                <a:gd name="connsiteX0" fmla="*/ 0 w 1119358"/>
                <a:gd name="connsiteY0" fmla="*/ 581018 h 581018"/>
                <a:gd name="connsiteX1" fmla="*/ 828849 w 1119358"/>
                <a:gd name="connsiteY1" fmla="*/ 0 h 581018"/>
                <a:gd name="connsiteX2" fmla="*/ 1119358 w 1119358"/>
                <a:gd name="connsiteY2" fmla="*/ 581018 h 581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9358" h="581018">
                  <a:moveTo>
                    <a:pt x="0" y="581018"/>
                  </a:moveTo>
                  <a:lnTo>
                    <a:pt x="828849" y="0"/>
                  </a:lnTo>
                  <a:lnTo>
                    <a:pt x="1119358" y="581018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A13BD096-094B-4EBC-8137-B23B606B4E9F}"/>
              </a:ext>
            </a:extLst>
          </p:cNvPr>
          <p:cNvGrpSpPr/>
          <p:nvPr/>
        </p:nvGrpSpPr>
        <p:grpSpPr>
          <a:xfrm>
            <a:off x="4448424" y="4779026"/>
            <a:ext cx="988100" cy="1453686"/>
            <a:chOff x="6922366" y="3417162"/>
            <a:chExt cx="1233886" cy="1815284"/>
          </a:xfrm>
        </p:grpSpPr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2A373DA7-5859-403A-85B1-FA9CFEEFCB49}"/>
                </a:ext>
              </a:extLst>
            </p:cNvPr>
            <p:cNvSpPr/>
            <p:nvPr/>
          </p:nvSpPr>
          <p:spPr>
            <a:xfrm>
              <a:off x="6922366" y="3417162"/>
              <a:ext cx="1233886" cy="1815284"/>
            </a:xfrm>
            <a:custGeom>
              <a:avLst/>
              <a:gdLst>
                <a:gd name="connsiteX0" fmla="*/ 704090 w 1233886"/>
                <a:gd name="connsiteY0" fmla="*/ 0 h 1815284"/>
                <a:gd name="connsiteX1" fmla="*/ 1233886 w 1233886"/>
                <a:gd name="connsiteY1" fmla="*/ 1669234 h 1815284"/>
                <a:gd name="connsiteX2" fmla="*/ 966484 w 1233886"/>
                <a:gd name="connsiteY2" fmla="*/ 1532974 h 1815284"/>
                <a:gd name="connsiteX3" fmla="*/ 1056086 w 1233886"/>
                <a:gd name="connsiteY3" fmla="*/ 1815284 h 1815284"/>
                <a:gd name="connsiteX4" fmla="*/ 0 w 1233886"/>
                <a:gd name="connsiteY4" fmla="*/ 1277134 h 1815284"/>
                <a:gd name="connsiteX5" fmla="*/ 526290 w 1233886"/>
                <a:gd name="connsiteY5" fmla="*/ 146050 h 1815284"/>
                <a:gd name="connsiteX6" fmla="*/ 570833 w 1233886"/>
                <a:gd name="connsiteY6" fmla="*/ 286392 h 1815284"/>
                <a:gd name="connsiteX0" fmla="*/ 704090 w 1233886"/>
                <a:gd name="connsiteY0" fmla="*/ 0 h 1815284"/>
                <a:gd name="connsiteX1" fmla="*/ 1233886 w 1233886"/>
                <a:gd name="connsiteY1" fmla="*/ 1669234 h 1815284"/>
                <a:gd name="connsiteX2" fmla="*/ 966484 w 1233886"/>
                <a:gd name="connsiteY2" fmla="*/ 1532974 h 1815284"/>
                <a:gd name="connsiteX3" fmla="*/ 1056086 w 1233886"/>
                <a:gd name="connsiteY3" fmla="*/ 1815284 h 1815284"/>
                <a:gd name="connsiteX4" fmla="*/ 0 w 1233886"/>
                <a:gd name="connsiteY4" fmla="*/ 1277134 h 1815284"/>
                <a:gd name="connsiteX5" fmla="*/ 526290 w 1233886"/>
                <a:gd name="connsiteY5" fmla="*/ 146050 h 1815284"/>
                <a:gd name="connsiteX6" fmla="*/ 704090 w 1233886"/>
                <a:gd name="connsiteY6" fmla="*/ 0 h 1815284"/>
                <a:gd name="connsiteX0" fmla="*/ 704090 w 1233886"/>
                <a:gd name="connsiteY0" fmla="*/ 0 h 1815284"/>
                <a:gd name="connsiteX1" fmla="*/ 1233886 w 1233886"/>
                <a:gd name="connsiteY1" fmla="*/ 1669234 h 1815284"/>
                <a:gd name="connsiteX2" fmla="*/ 1056086 w 1233886"/>
                <a:gd name="connsiteY2" fmla="*/ 1815284 h 1815284"/>
                <a:gd name="connsiteX3" fmla="*/ 0 w 1233886"/>
                <a:gd name="connsiteY3" fmla="*/ 1277134 h 1815284"/>
                <a:gd name="connsiteX4" fmla="*/ 526290 w 1233886"/>
                <a:gd name="connsiteY4" fmla="*/ 146050 h 1815284"/>
                <a:gd name="connsiteX5" fmla="*/ 704090 w 1233886"/>
                <a:gd name="connsiteY5" fmla="*/ 0 h 181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33886" h="1815284">
                  <a:moveTo>
                    <a:pt x="704090" y="0"/>
                  </a:moveTo>
                  <a:lnTo>
                    <a:pt x="1233886" y="1669234"/>
                  </a:lnTo>
                  <a:lnTo>
                    <a:pt x="1056086" y="1815284"/>
                  </a:lnTo>
                  <a:lnTo>
                    <a:pt x="0" y="1277134"/>
                  </a:lnTo>
                  <a:lnTo>
                    <a:pt x="526290" y="146050"/>
                  </a:lnTo>
                  <a:lnTo>
                    <a:pt x="704090" y="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ABDE0265-54C0-4273-B2D9-7B6AF33DD967}"/>
                </a:ext>
              </a:extLst>
            </p:cNvPr>
            <p:cNvSpPr/>
            <p:nvPr/>
          </p:nvSpPr>
          <p:spPr>
            <a:xfrm>
              <a:off x="7448656" y="3417162"/>
              <a:ext cx="707596" cy="1815284"/>
            </a:xfrm>
            <a:custGeom>
              <a:avLst/>
              <a:gdLst>
                <a:gd name="connsiteX0" fmla="*/ 0 w 1233886"/>
                <a:gd name="connsiteY0" fmla="*/ 1277134 h 1815284"/>
                <a:gd name="connsiteX1" fmla="*/ 1056086 w 1233886"/>
                <a:gd name="connsiteY1" fmla="*/ 1815284 h 1815284"/>
                <a:gd name="connsiteX2" fmla="*/ 0 w 1233886"/>
                <a:gd name="connsiteY2" fmla="*/ 1277134 h 1815284"/>
                <a:gd name="connsiteX3" fmla="*/ 704090 w 1233886"/>
                <a:gd name="connsiteY3" fmla="*/ 0 h 1815284"/>
                <a:gd name="connsiteX4" fmla="*/ 1233886 w 1233886"/>
                <a:gd name="connsiteY4" fmla="*/ 1669234 h 1815284"/>
                <a:gd name="connsiteX5" fmla="*/ 1056086 w 1233886"/>
                <a:gd name="connsiteY5" fmla="*/ 1815284 h 1815284"/>
                <a:gd name="connsiteX6" fmla="*/ 526290 w 1233886"/>
                <a:gd name="connsiteY6" fmla="*/ 146050 h 1815284"/>
                <a:gd name="connsiteX0" fmla="*/ 177800 w 707596"/>
                <a:gd name="connsiteY0" fmla="*/ 0 h 1815284"/>
                <a:gd name="connsiteX1" fmla="*/ 707596 w 707596"/>
                <a:gd name="connsiteY1" fmla="*/ 1669234 h 1815284"/>
                <a:gd name="connsiteX2" fmla="*/ 529796 w 707596"/>
                <a:gd name="connsiteY2" fmla="*/ 1815284 h 1815284"/>
                <a:gd name="connsiteX3" fmla="*/ 0 w 707596"/>
                <a:gd name="connsiteY3" fmla="*/ 146050 h 1815284"/>
                <a:gd name="connsiteX4" fmla="*/ 177800 w 707596"/>
                <a:gd name="connsiteY4" fmla="*/ 0 h 181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7596" h="1815284">
                  <a:moveTo>
                    <a:pt x="177800" y="0"/>
                  </a:moveTo>
                  <a:lnTo>
                    <a:pt x="707596" y="1669234"/>
                  </a:lnTo>
                  <a:lnTo>
                    <a:pt x="529796" y="1815284"/>
                  </a:lnTo>
                  <a:lnTo>
                    <a:pt x="0" y="1460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6E430A57-E5AB-4657-A69D-6CDE0ED39E63}"/>
              </a:ext>
            </a:extLst>
          </p:cNvPr>
          <p:cNvGrpSpPr/>
          <p:nvPr/>
        </p:nvGrpSpPr>
        <p:grpSpPr>
          <a:xfrm>
            <a:off x="4382168" y="2883147"/>
            <a:ext cx="1147752" cy="1401374"/>
            <a:chOff x="6280899" y="2898774"/>
            <a:chExt cx="1147752" cy="1401374"/>
          </a:xfrm>
        </p:grpSpPr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E15466FB-06E7-43D3-851E-0335B4035A4F}"/>
                </a:ext>
              </a:extLst>
            </p:cNvPr>
            <p:cNvSpPr/>
            <p:nvPr/>
          </p:nvSpPr>
          <p:spPr>
            <a:xfrm>
              <a:off x="6280899" y="2898774"/>
              <a:ext cx="1127638" cy="1401374"/>
            </a:xfrm>
            <a:custGeom>
              <a:avLst/>
              <a:gdLst>
                <a:gd name="connsiteX0" fmla="*/ 563003 w 1127638"/>
                <a:gd name="connsiteY0" fmla="*/ 0 h 1401374"/>
                <a:gd name="connsiteX1" fmla="*/ 1077275 w 1127638"/>
                <a:gd name="connsiteY1" fmla="*/ 923545 h 1401374"/>
                <a:gd name="connsiteX2" fmla="*/ 1083331 w 1127638"/>
                <a:gd name="connsiteY2" fmla="*/ 930255 h 1401374"/>
                <a:gd name="connsiteX3" fmla="*/ 1127638 w 1127638"/>
                <a:gd name="connsiteY3" fmla="*/ 1062255 h 1401374"/>
                <a:gd name="connsiteX4" fmla="*/ 563819 w 1127638"/>
                <a:gd name="connsiteY4" fmla="*/ 1401374 h 1401374"/>
                <a:gd name="connsiteX5" fmla="*/ 0 w 1127638"/>
                <a:gd name="connsiteY5" fmla="*/ 1062255 h 1401374"/>
                <a:gd name="connsiteX6" fmla="*/ 44308 w 1127638"/>
                <a:gd name="connsiteY6" fmla="*/ 930255 h 1401374"/>
                <a:gd name="connsiteX7" fmla="*/ 46102 w 1127638"/>
                <a:gd name="connsiteY7" fmla="*/ 928267 h 1401374"/>
                <a:gd name="connsiteX0" fmla="*/ 563003 w 1127638"/>
                <a:gd name="connsiteY0" fmla="*/ 0 h 1401374"/>
                <a:gd name="connsiteX1" fmla="*/ 1077275 w 1127638"/>
                <a:gd name="connsiteY1" fmla="*/ 923545 h 1401374"/>
                <a:gd name="connsiteX2" fmla="*/ 1083331 w 1127638"/>
                <a:gd name="connsiteY2" fmla="*/ 930255 h 1401374"/>
                <a:gd name="connsiteX3" fmla="*/ 1127638 w 1127638"/>
                <a:gd name="connsiteY3" fmla="*/ 1062255 h 1401374"/>
                <a:gd name="connsiteX4" fmla="*/ 563819 w 1127638"/>
                <a:gd name="connsiteY4" fmla="*/ 1401374 h 1401374"/>
                <a:gd name="connsiteX5" fmla="*/ 0 w 1127638"/>
                <a:gd name="connsiteY5" fmla="*/ 1062255 h 1401374"/>
                <a:gd name="connsiteX6" fmla="*/ 44308 w 1127638"/>
                <a:gd name="connsiteY6" fmla="*/ 930255 h 1401374"/>
                <a:gd name="connsiteX7" fmla="*/ 563003 w 1127638"/>
                <a:gd name="connsiteY7" fmla="*/ 0 h 1401374"/>
                <a:gd name="connsiteX0" fmla="*/ 563003 w 1127638"/>
                <a:gd name="connsiteY0" fmla="*/ 0 h 1401374"/>
                <a:gd name="connsiteX1" fmla="*/ 1083331 w 1127638"/>
                <a:gd name="connsiteY1" fmla="*/ 930255 h 1401374"/>
                <a:gd name="connsiteX2" fmla="*/ 1127638 w 1127638"/>
                <a:gd name="connsiteY2" fmla="*/ 1062255 h 1401374"/>
                <a:gd name="connsiteX3" fmla="*/ 563819 w 1127638"/>
                <a:gd name="connsiteY3" fmla="*/ 1401374 h 1401374"/>
                <a:gd name="connsiteX4" fmla="*/ 0 w 1127638"/>
                <a:gd name="connsiteY4" fmla="*/ 1062255 h 1401374"/>
                <a:gd name="connsiteX5" fmla="*/ 44308 w 1127638"/>
                <a:gd name="connsiteY5" fmla="*/ 930255 h 1401374"/>
                <a:gd name="connsiteX6" fmla="*/ 563003 w 1127638"/>
                <a:gd name="connsiteY6" fmla="*/ 0 h 1401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7638" h="1401374">
                  <a:moveTo>
                    <a:pt x="563003" y="0"/>
                  </a:moveTo>
                  <a:lnTo>
                    <a:pt x="1083331" y="930255"/>
                  </a:lnTo>
                  <a:cubicBezTo>
                    <a:pt x="1111861" y="970826"/>
                    <a:pt x="1127638" y="1015433"/>
                    <a:pt x="1127638" y="1062255"/>
                  </a:cubicBezTo>
                  <a:cubicBezTo>
                    <a:pt x="1127638" y="1249545"/>
                    <a:pt x="875208" y="1401374"/>
                    <a:pt x="563819" y="1401374"/>
                  </a:cubicBezTo>
                  <a:cubicBezTo>
                    <a:pt x="252430" y="1401374"/>
                    <a:pt x="0" y="1249545"/>
                    <a:pt x="0" y="1062255"/>
                  </a:cubicBezTo>
                  <a:cubicBezTo>
                    <a:pt x="0" y="1015433"/>
                    <a:pt x="15777" y="970826"/>
                    <a:pt x="44308" y="930255"/>
                  </a:cubicBezTo>
                  <a:lnTo>
                    <a:pt x="563003" y="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6497C77B-C3DD-4C5D-818B-7911A3C8D733}"/>
                </a:ext>
              </a:extLst>
            </p:cNvPr>
            <p:cNvSpPr/>
            <p:nvPr/>
          </p:nvSpPr>
          <p:spPr>
            <a:xfrm>
              <a:off x="6872276" y="2913543"/>
              <a:ext cx="556375" cy="1386155"/>
            </a:xfrm>
            <a:custGeom>
              <a:avLst/>
              <a:gdLst>
                <a:gd name="connsiteX0" fmla="*/ 0 w 556375"/>
                <a:gd name="connsiteY0" fmla="*/ 0 h 1386155"/>
                <a:gd name="connsiteX1" fmla="*/ 512068 w 556375"/>
                <a:gd name="connsiteY1" fmla="*/ 915487 h 1386155"/>
                <a:gd name="connsiteX2" fmla="*/ 556375 w 556375"/>
                <a:gd name="connsiteY2" fmla="*/ 1047487 h 1386155"/>
                <a:gd name="connsiteX3" fmla="*/ 106186 w 556375"/>
                <a:gd name="connsiteY3" fmla="*/ 1379717 h 1386155"/>
                <a:gd name="connsiteX4" fmla="*/ 0 w 556375"/>
                <a:gd name="connsiteY4" fmla="*/ 1386155 h 1386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375" h="1386155">
                  <a:moveTo>
                    <a:pt x="0" y="0"/>
                  </a:moveTo>
                  <a:lnTo>
                    <a:pt x="512068" y="915487"/>
                  </a:lnTo>
                  <a:cubicBezTo>
                    <a:pt x="540598" y="956058"/>
                    <a:pt x="556375" y="1000665"/>
                    <a:pt x="556375" y="1047487"/>
                  </a:cubicBezTo>
                  <a:cubicBezTo>
                    <a:pt x="556375" y="1211366"/>
                    <a:pt x="363109" y="1348095"/>
                    <a:pt x="106186" y="1379717"/>
                  </a:cubicBezTo>
                  <a:lnTo>
                    <a:pt x="0" y="13861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776336B3-5D87-4DEB-958F-0621C29BA429}"/>
              </a:ext>
            </a:extLst>
          </p:cNvPr>
          <p:cNvGrpSpPr/>
          <p:nvPr/>
        </p:nvGrpSpPr>
        <p:grpSpPr>
          <a:xfrm>
            <a:off x="6094771" y="936414"/>
            <a:ext cx="1456346" cy="1402859"/>
            <a:chOff x="7977642" y="3642119"/>
            <a:chExt cx="1162036" cy="1119358"/>
          </a:xfrm>
        </p:grpSpPr>
        <p:sp>
          <p:nvSpPr>
            <p:cNvPr id="81" name="六角形 385">
              <a:extLst>
                <a:ext uri="{FF2B5EF4-FFF2-40B4-BE49-F238E27FC236}">
                  <a16:creationId xmlns:a16="http://schemas.microsoft.com/office/drawing/2014/main" id="{B3A0B85E-927E-4FB2-8A9D-13DE23A970B2}"/>
                </a:ext>
              </a:extLst>
            </p:cNvPr>
            <p:cNvSpPr/>
            <p:nvPr/>
          </p:nvSpPr>
          <p:spPr>
            <a:xfrm rot="5400000">
              <a:off x="7998981" y="3620780"/>
              <a:ext cx="1119358" cy="1162036"/>
            </a:xfrm>
            <a:custGeom>
              <a:avLst/>
              <a:gdLst>
                <a:gd name="connsiteX0" fmla="*/ 0 w 1347961"/>
                <a:gd name="connsiteY0" fmla="*/ 581018 h 1162036"/>
                <a:gd name="connsiteX1" fmla="*/ 290509 w 1347961"/>
                <a:gd name="connsiteY1" fmla="*/ 0 h 1162036"/>
                <a:gd name="connsiteX2" fmla="*/ 1057452 w 1347961"/>
                <a:gd name="connsiteY2" fmla="*/ 0 h 1162036"/>
                <a:gd name="connsiteX3" fmla="*/ 1347961 w 1347961"/>
                <a:gd name="connsiteY3" fmla="*/ 581018 h 1162036"/>
                <a:gd name="connsiteX4" fmla="*/ 1057452 w 1347961"/>
                <a:gd name="connsiteY4" fmla="*/ 1162036 h 1162036"/>
                <a:gd name="connsiteX5" fmla="*/ 290509 w 1347961"/>
                <a:gd name="connsiteY5" fmla="*/ 1162036 h 1162036"/>
                <a:gd name="connsiteX6" fmla="*/ 0 w 1347961"/>
                <a:gd name="connsiteY6" fmla="*/ 581018 h 1162036"/>
                <a:gd name="connsiteX0" fmla="*/ 0 w 1119358"/>
                <a:gd name="connsiteY0" fmla="*/ 581018 h 1162036"/>
                <a:gd name="connsiteX1" fmla="*/ 61906 w 1119358"/>
                <a:gd name="connsiteY1" fmla="*/ 0 h 1162036"/>
                <a:gd name="connsiteX2" fmla="*/ 828849 w 1119358"/>
                <a:gd name="connsiteY2" fmla="*/ 0 h 1162036"/>
                <a:gd name="connsiteX3" fmla="*/ 1119358 w 1119358"/>
                <a:gd name="connsiteY3" fmla="*/ 581018 h 1162036"/>
                <a:gd name="connsiteX4" fmla="*/ 828849 w 1119358"/>
                <a:gd name="connsiteY4" fmla="*/ 1162036 h 1162036"/>
                <a:gd name="connsiteX5" fmla="*/ 61906 w 1119358"/>
                <a:gd name="connsiteY5" fmla="*/ 1162036 h 1162036"/>
                <a:gd name="connsiteX6" fmla="*/ 0 w 1119358"/>
                <a:gd name="connsiteY6" fmla="*/ 581018 h 1162036"/>
                <a:gd name="connsiteX0" fmla="*/ 0 w 1119358"/>
                <a:gd name="connsiteY0" fmla="*/ 581018 h 1162036"/>
                <a:gd name="connsiteX1" fmla="*/ 61906 w 1119358"/>
                <a:gd name="connsiteY1" fmla="*/ 0 h 1162036"/>
                <a:gd name="connsiteX2" fmla="*/ 828849 w 1119358"/>
                <a:gd name="connsiteY2" fmla="*/ 0 h 1162036"/>
                <a:gd name="connsiteX3" fmla="*/ 1119358 w 1119358"/>
                <a:gd name="connsiteY3" fmla="*/ 581018 h 1162036"/>
                <a:gd name="connsiteX4" fmla="*/ 828849 w 1119358"/>
                <a:gd name="connsiteY4" fmla="*/ 1162036 h 1162036"/>
                <a:gd name="connsiteX5" fmla="*/ 0 w 1119358"/>
                <a:gd name="connsiteY5" fmla="*/ 581018 h 1162036"/>
                <a:gd name="connsiteX0" fmla="*/ 0 w 1119358"/>
                <a:gd name="connsiteY0" fmla="*/ 581018 h 1162036"/>
                <a:gd name="connsiteX1" fmla="*/ 828849 w 1119358"/>
                <a:gd name="connsiteY1" fmla="*/ 0 h 1162036"/>
                <a:gd name="connsiteX2" fmla="*/ 1119358 w 1119358"/>
                <a:gd name="connsiteY2" fmla="*/ 581018 h 1162036"/>
                <a:gd name="connsiteX3" fmla="*/ 828849 w 1119358"/>
                <a:gd name="connsiteY3" fmla="*/ 1162036 h 1162036"/>
                <a:gd name="connsiteX4" fmla="*/ 0 w 1119358"/>
                <a:gd name="connsiteY4" fmla="*/ 581018 h 1162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9358" h="1162036">
                  <a:moveTo>
                    <a:pt x="0" y="581018"/>
                  </a:moveTo>
                  <a:lnTo>
                    <a:pt x="828849" y="0"/>
                  </a:lnTo>
                  <a:lnTo>
                    <a:pt x="1119358" y="581018"/>
                  </a:lnTo>
                  <a:lnTo>
                    <a:pt x="828849" y="1162036"/>
                  </a:lnTo>
                  <a:lnTo>
                    <a:pt x="0" y="58101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C69E0CF7-B84A-4B43-97BA-7448BF117283}"/>
                </a:ext>
              </a:extLst>
            </p:cNvPr>
            <p:cNvSpPr/>
            <p:nvPr/>
          </p:nvSpPr>
          <p:spPr>
            <a:xfrm rot="5400000">
              <a:off x="8289490" y="3911289"/>
              <a:ext cx="1119358" cy="581018"/>
            </a:xfrm>
            <a:custGeom>
              <a:avLst/>
              <a:gdLst>
                <a:gd name="connsiteX0" fmla="*/ 0 w 1119358"/>
                <a:gd name="connsiteY0" fmla="*/ 581018 h 581018"/>
                <a:gd name="connsiteX1" fmla="*/ 828849 w 1119358"/>
                <a:gd name="connsiteY1" fmla="*/ 0 h 581018"/>
                <a:gd name="connsiteX2" fmla="*/ 1119358 w 1119358"/>
                <a:gd name="connsiteY2" fmla="*/ 581018 h 581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9358" h="581018">
                  <a:moveTo>
                    <a:pt x="0" y="581018"/>
                  </a:moveTo>
                  <a:lnTo>
                    <a:pt x="828849" y="0"/>
                  </a:lnTo>
                  <a:lnTo>
                    <a:pt x="1119358" y="581018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E83F2361-1934-4C83-AAB1-210322774650}"/>
              </a:ext>
            </a:extLst>
          </p:cNvPr>
          <p:cNvGrpSpPr/>
          <p:nvPr/>
        </p:nvGrpSpPr>
        <p:grpSpPr>
          <a:xfrm>
            <a:off x="6315324" y="4779026"/>
            <a:ext cx="988100" cy="1453686"/>
            <a:chOff x="6922366" y="3417162"/>
            <a:chExt cx="1233886" cy="1815284"/>
          </a:xfrm>
        </p:grpSpPr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744D4606-2C89-4BA8-A650-5C7A290CC688}"/>
                </a:ext>
              </a:extLst>
            </p:cNvPr>
            <p:cNvSpPr/>
            <p:nvPr/>
          </p:nvSpPr>
          <p:spPr>
            <a:xfrm>
              <a:off x="6922366" y="3417162"/>
              <a:ext cx="1233886" cy="1815284"/>
            </a:xfrm>
            <a:custGeom>
              <a:avLst/>
              <a:gdLst>
                <a:gd name="connsiteX0" fmla="*/ 704090 w 1233886"/>
                <a:gd name="connsiteY0" fmla="*/ 0 h 1815284"/>
                <a:gd name="connsiteX1" fmla="*/ 1233886 w 1233886"/>
                <a:gd name="connsiteY1" fmla="*/ 1669234 h 1815284"/>
                <a:gd name="connsiteX2" fmla="*/ 966484 w 1233886"/>
                <a:gd name="connsiteY2" fmla="*/ 1532974 h 1815284"/>
                <a:gd name="connsiteX3" fmla="*/ 1056086 w 1233886"/>
                <a:gd name="connsiteY3" fmla="*/ 1815284 h 1815284"/>
                <a:gd name="connsiteX4" fmla="*/ 0 w 1233886"/>
                <a:gd name="connsiteY4" fmla="*/ 1277134 h 1815284"/>
                <a:gd name="connsiteX5" fmla="*/ 526290 w 1233886"/>
                <a:gd name="connsiteY5" fmla="*/ 146050 h 1815284"/>
                <a:gd name="connsiteX6" fmla="*/ 570833 w 1233886"/>
                <a:gd name="connsiteY6" fmla="*/ 286392 h 1815284"/>
                <a:gd name="connsiteX0" fmla="*/ 704090 w 1233886"/>
                <a:gd name="connsiteY0" fmla="*/ 0 h 1815284"/>
                <a:gd name="connsiteX1" fmla="*/ 1233886 w 1233886"/>
                <a:gd name="connsiteY1" fmla="*/ 1669234 h 1815284"/>
                <a:gd name="connsiteX2" fmla="*/ 966484 w 1233886"/>
                <a:gd name="connsiteY2" fmla="*/ 1532974 h 1815284"/>
                <a:gd name="connsiteX3" fmla="*/ 1056086 w 1233886"/>
                <a:gd name="connsiteY3" fmla="*/ 1815284 h 1815284"/>
                <a:gd name="connsiteX4" fmla="*/ 0 w 1233886"/>
                <a:gd name="connsiteY4" fmla="*/ 1277134 h 1815284"/>
                <a:gd name="connsiteX5" fmla="*/ 526290 w 1233886"/>
                <a:gd name="connsiteY5" fmla="*/ 146050 h 1815284"/>
                <a:gd name="connsiteX6" fmla="*/ 704090 w 1233886"/>
                <a:gd name="connsiteY6" fmla="*/ 0 h 1815284"/>
                <a:gd name="connsiteX0" fmla="*/ 704090 w 1233886"/>
                <a:gd name="connsiteY0" fmla="*/ 0 h 1815284"/>
                <a:gd name="connsiteX1" fmla="*/ 1233886 w 1233886"/>
                <a:gd name="connsiteY1" fmla="*/ 1669234 h 1815284"/>
                <a:gd name="connsiteX2" fmla="*/ 1056086 w 1233886"/>
                <a:gd name="connsiteY2" fmla="*/ 1815284 h 1815284"/>
                <a:gd name="connsiteX3" fmla="*/ 0 w 1233886"/>
                <a:gd name="connsiteY3" fmla="*/ 1277134 h 1815284"/>
                <a:gd name="connsiteX4" fmla="*/ 526290 w 1233886"/>
                <a:gd name="connsiteY4" fmla="*/ 146050 h 1815284"/>
                <a:gd name="connsiteX5" fmla="*/ 704090 w 1233886"/>
                <a:gd name="connsiteY5" fmla="*/ 0 h 181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33886" h="1815284">
                  <a:moveTo>
                    <a:pt x="704090" y="0"/>
                  </a:moveTo>
                  <a:lnTo>
                    <a:pt x="1233886" y="1669234"/>
                  </a:lnTo>
                  <a:lnTo>
                    <a:pt x="1056086" y="1815284"/>
                  </a:lnTo>
                  <a:lnTo>
                    <a:pt x="0" y="1277134"/>
                  </a:lnTo>
                  <a:lnTo>
                    <a:pt x="526290" y="146050"/>
                  </a:lnTo>
                  <a:lnTo>
                    <a:pt x="70409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D2786803-5C79-444D-90DC-73A2A4BB5B98}"/>
                </a:ext>
              </a:extLst>
            </p:cNvPr>
            <p:cNvSpPr/>
            <p:nvPr/>
          </p:nvSpPr>
          <p:spPr>
            <a:xfrm>
              <a:off x="7448656" y="3417162"/>
              <a:ext cx="707596" cy="1815284"/>
            </a:xfrm>
            <a:custGeom>
              <a:avLst/>
              <a:gdLst>
                <a:gd name="connsiteX0" fmla="*/ 0 w 1233886"/>
                <a:gd name="connsiteY0" fmla="*/ 1277134 h 1815284"/>
                <a:gd name="connsiteX1" fmla="*/ 1056086 w 1233886"/>
                <a:gd name="connsiteY1" fmla="*/ 1815284 h 1815284"/>
                <a:gd name="connsiteX2" fmla="*/ 0 w 1233886"/>
                <a:gd name="connsiteY2" fmla="*/ 1277134 h 1815284"/>
                <a:gd name="connsiteX3" fmla="*/ 704090 w 1233886"/>
                <a:gd name="connsiteY3" fmla="*/ 0 h 1815284"/>
                <a:gd name="connsiteX4" fmla="*/ 1233886 w 1233886"/>
                <a:gd name="connsiteY4" fmla="*/ 1669234 h 1815284"/>
                <a:gd name="connsiteX5" fmla="*/ 1056086 w 1233886"/>
                <a:gd name="connsiteY5" fmla="*/ 1815284 h 1815284"/>
                <a:gd name="connsiteX6" fmla="*/ 526290 w 1233886"/>
                <a:gd name="connsiteY6" fmla="*/ 146050 h 1815284"/>
                <a:gd name="connsiteX0" fmla="*/ 177800 w 707596"/>
                <a:gd name="connsiteY0" fmla="*/ 0 h 1815284"/>
                <a:gd name="connsiteX1" fmla="*/ 707596 w 707596"/>
                <a:gd name="connsiteY1" fmla="*/ 1669234 h 1815284"/>
                <a:gd name="connsiteX2" fmla="*/ 529796 w 707596"/>
                <a:gd name="connsiteY2" fmla="*/ 1815284 h 1815284"/>
                <a:gd name="connsiteX3" fmla="*/ 0 w 707596"/>
                <a:gd name="connsiteY3" fmla="*/ 146050 h 1815284"/>
                <a:gd name="connsiteX4" fmla="*/ 177800 w 707596"/>
                <a:gd name="connsiteY4" fmla="*/ 0 h 181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7596" h="1815284">
                  <a:moveTo>
                    <a:pt x="177800" y="0"/>
                  </a:moveTo>
                  <a:lnTo>
                    <a:pt x="707596" y="1669234"/>
                  </a:lnTo>
                  <a:lnTo>
                    <a:pt x="529796" y="1815284"/>
                  </a:lnTo>
                  <a:lnTo>
                    <a:pt x="0" y="1460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73531069-90BB-45C0-9518-4C9519B0FE8D}"/>
              </a:ext>
            </a:extLst>
          </p:cNvPr>
          <p:cNvGrpSpPr/>
          <p:nvPr/>
        </p:nvGrpSpPr>
        <p:grpSpPr>
          <a:xfrm>
            <a:off x="6249068" y="2883147"/>
            <a:ext cx="1147752" cy="1401374"/>
            <a:chOff x="6280899" y="2898774"/>
            <a:chExt cx="1147752" cy="1401374"/>
          </a:xfrm>
        </p:grpSpPr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0E16B61F-31F8-4C99-97BB-D03D4D002FB3}"/>
                </a:ext>
              </a:extLst>
            </p:cNvPr>
            <p:cNvSpPr/>
            <p:nvPr/>
          </p:nvSpPr>
          <p:spPr>
            <a:xfrm>
              <a:off x="6280899" y="2898774"/>
              <a:ext cx="1127638" cy="1401374"/>
            </a:xfrm>
            <a:custGeom>
              <a:avLst/>
              <a:gdLst>
                <a:gd name="connsiteX0" fmla="*/ 563003 w 1127638"/>
                <a:gd name="connsiteY0" fmla="*/ 0 h 1401374"/>
                <a:gd name="connsiteX1" fmla="*/ 1077275 w 1127638"/>
                <a:gd name="connsiteY1" fmla="*/ 923545 h 1401374"/>
                <a:gd name="connsiteX2" fmla="*/ 1083331 w 1127638"/>
                <a:gd name="connsiteY2" fmla="*/ 930255 h 1401374"/>
                <a:gd name="connsiteX3" fmla="*/ 1127638 w 1127638"/>
                <a:gd name="connsiteY3" fmla="*/ 1062255 h 1401374"/>
                <a:gd name="connsiteX4" fmla="*/ 563819 w 1127638"/>
                <a:gd name="connsiteY4" fmla="*/ 1401374 h 1401374"/>
                <a:gd name="connsiteX5" fmla="*/ 0 w 1127638"/>
                <a:gd name="connsiteY5" fmla="*/ 1062255 h 1401374"/>
                <a:gd name="connsiteX6" fmla="*/ 44308 w 1127638"/>
                <a:gd name="connsiteY6" fmla="*/ 930255 h 1401374"/>
                <a:gd name="connsiteX7" fmla="*/ 46102 w 1127638"/>
                <a:gd name="connsiteY7" fmla="*/ 928267 h 1401374"/>
                <a:gd name="connsiteX0" fmla="*/ 563003 w 1127638"/>
                <a:gd name="connsiteY0" fmla="*/ 0 h 1401374"/>
                <a:gd name="connsiteX1" fmla="*/ 1077275 w 1127638"/>
                <a:gd name="connsiteY1" fmla="*/ 923545 h 1401374"/>
                <a:gd name="connsiteX2" fmla="*/ 1083331 w 1127638"/>
                <a:gd name="connsiteY2" fmla="*/ 930255 h 1401374"/>
                <a:gd name="connsiteX3" fmla="*/ 1127638 w 1127638"/>
                <a:gd name="connsiteY3" fmla="*/ 1062255 h 1401374"/>
                <a:gd name="connsiteX4" fmla="*/ 563819 w 1127638"/>
                <a:gd name="connsiteY4" fmla="*/ 1401374 h 1401374"/>
                <a:gd name="connsiteX5" fmla="*/ 0 w 1127638"/>
                <a:gd name="connsiteY5" fmla="*/ 1062255 h 1401374"/>
                <a:gd name="connsiteX6" fmla="*/ 44308 w 1127638"/>
                <a:gd name="connsiteY6" fmla="*/ 930255 h 1401374"/>
                <a:gd name="connsiteX7" fmla="*/ 563003 w 1127638"/>
                <a:gd name="connsiteY7" fmla="*/ 0 h 1401374"/>
                <a:gd name="connsiteX0" fmla="*/ 563003 w 1127638"/>
                <a:gd name="connsiteY0" fmla="*/ 0 h 1401374"/>
                <a:gd name="connsiteX1" fmla="*/ 1083331 w 1127638"/>
                <a:gd name="connsiteY1" fmla="*/ 930255 h 1401374"/>
                <a:gd name="connsiteX2" fmla="*/ 1127638 w 1127638"/>
                <a:gd name="connsiteY2" fmla="*/ 1062255 h 1401374"/>
                <a:gd name="connsiteX3" fmla="*/ 563819 w 1127638"/>
                <a:gd name="connsiteY3" fmla="*/ 1401374 h 1401374"/>
                <a:gd name="connsiteX4" fmla="*/ 0 w 1127638"/>
                <a:gd name="connsiteY4" fmla="*/ 1062255 h 1401374"/>
                <a:gd name="connsiteX5" fmla="*/ 44308 w 1127638"/>
                <a:gd name="connsiteY5" fmla="*/ 930255 h 1401374"/>
                <a:gd name="connsiteX6" fmla="*/ 563003 w 1127638"/>
                <a:gd name="connsiteY6" fmla="*/ 0 h 1401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7638" h="1401374">
                  <a:moveTo>
                    <a:pt x="563003" y="0"/>
                  </a:moveTo>
                  <a:lnTo>
                    <a:pt x="1083331" y="930255"/>
                  </a:lnTo>
                  <a:cubicBezTo>
                    <a:pt x="1111861" y="970826"/>
                    <a:pt x="1127638" y="1015433"/>
                    <a:pt x="1127638" y="1062255"/>
                  </a:cubicBezTo>
                  <a:cubicBezTo>
                    <a:pt x="1127638" y="1249545"/>
                    <a:pt x="875208" y="1401374"/>
                    <a:pt x="563819" y="1401374"/>
                  </a:cubicBezTo>
                  <a:cubicBezTo>
                    <a:pt x="252430" y="1401374"/>
                    <a:pt x="0" y="1249545"/>
                    <a:pt x="0" y="1062255"/>
                  </a:cubicBezTo>
                  <a:cubicBezTo>
                    <a:pt x="0" y="1015433"/>
                    <a:pt x="15777" y="970826"/>
                    <a:pt x="44308" y="930255"/>
                  </a:cubicBezTo>
                  <a:lnTo>
                    <a:pt x="563003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A4640E5F-7E7D-4AFF-ACAA-D7CAE9CBA0AA}"/>
                </a:ext>
              </a:extLst>
            </p:cNvPr>
            <p:cNvSpPr/>
            <p:nvPr/>
          </p:nvSpPr>
          <p:spPr>
            <a:xfrm>
              <a:off x="6872276" y="2913543"/>
              <a:ext cx="556375" cy="1386155"/>
            </a:xfrm>
            <a:custGeom>
              <a:avLst/>
              <a:gdLst>
                <a:gd name="connsiteX0" fmla="*/ 0 w 556375"/>
                <a:gd name="connsiteY0" fmla="*/ 0 h 1386155"/>
                <a:gd name="connsiteX1" fmla="*/ 512068 w 556375"/>
                <a:gd name="connsiteY1" fmla="*/ 915487 h 1386155"/>
                <a:gd name="connsiteX2" fmla="*/ 556375 w 556375"/>
                <a:gd name="connsiteY2" fmla="*/ 1047487 h 1386155"/>
                <a:gd name="connsiteX3" fmla="*/ 106186 w 556375"/>
                <a:gd name="connsiteY3" fmla="*/ 1379717 h 1386155"/>
                <a:gd name="connsiteX4" fmla="*/ 0 w 556375"/>
                <a:gd name="connsiteY4" fmla="*/ 1386155 h 1386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375" h="1386155">
                  <a:moveTo>
                    <a:pt x="0" y="0"/>
                  </a:moveTo>
                  <a:lnTo>
                    <a:pt x="512068" y="915487"/>
                  </a:lnTo>
                  <a:cubicBezTo>
                    <a:pt x="540598" y="956058"/>
                    <a:pt x="556375" y="1000665"/>
                    <a:pt x="556375" y="1047487"/>
                  </a:cubicBezTo>
                  <a:cubicBezTo>
                    <a:pt x="556375" y="1211366"/>
                    <a:pt x="363109" y="1348095"/>
                    <a:pt x="106186" y="1379717"/>
                  </a:cubicBezTo>
                  <a:lnTo>
                    <a:pt x="0" y="13861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7F886618-C475-4CF0-9FC8-941031303B64}"/>
              </a:ext>
            </a:extLst>
          </p:cNvPr>
          <p:cNvGrpSpPr/>
          <p:nvPr/>
        </p:nvGrpSpPr>
        <p:grpSpPr>
          <a:xfrm>
            <a:off x="7954051" y="936414"/>
            <a:ext cx="1456346" cy="1402859"/>
            <a:chOff x="7977642" y="3642119"/>
            <a:chExt cx="1162036" cy="1119358"/>
          </a:xfrm>
        </p:grpSpPr>
        <p:sp>
          <p:nvSpPr>
            <p:cNvPr id="90" name="六角形 385">
              <a:extLst>
                <a:ext uri="{FF2B5EF4-FFF2-40B4-BE49-F238E27FC236}">
                  <a16:creationId xmlns:a16="http://schemas.microsoft.com/office/drawing/2014/main" id="{34F35EA4-D9DD-431A-A866-A6BCAE2FA1AF}"/>
                </a:ext>
              </a:extLst>
            </p:cNvPr>
            <p:cNvSpPr/>
            <p:nvPr/>
          </p:nvSpPr>
          <p:spPr>
            <a:xfrm rot="5400000">
              <a:off x="7998981" y="3620780"/>
              <a:ext cx="1119358" cy="1162036"/>
            </a:xfrm>
            <a:custGeom>
              <a:avLst/>
              <a:gdLst>
                <a:gd name="connsiteX0" fmla="*/ 0 w 1347961"/>
                <a:gd name="connsiteY0" fmla="*/ 581018 h 1162036"/>
                <a:gd name="connsiteX1" fmla="*/ 290509 w 1347961"/>
                <a:gd name="connsiteY1" fmla="*/ 0 h 1162036"/>
                <a:gd name="connsiteX2" fmla="*/ 1057452 w 1347961"/>
                <a:gd name="connsiteY2" fmla="*/ 0 h 1162036"/>
                <a:gd name="connsiteX3" fmla="*/ 1347961 w 1347961"/>
                <a:gd name="connsiteY3" fmla="*/ 581018 h 1162036"/>
                <a:gd name="connsiteX4" fmla="*/ 1057452 w 1347961"/>
                <a:gd name="connsiteY4" fmla="*/ 1162036 h 1162036"/>
                <a:gd name="connsiteX5" fmla="*/ 290509 w 1347961"/>
                <a:gd name="connsiteY5" fmla="*/ 1162036 h 1162036"/>
                <a:gd name="connsiteX6" fmla="*/ 0 w 1347961"/>
                <a:gd name="connsiteY6" fmla="*/ 581018 h 1162036"/>
                <a:gd name="connsiteX0" fmla="*/ 0 w 1119358"/>
                <a:gd name="connsiteY0" fmla="*/ 581018 h 1162036"/>
                <a:gd name="connsiteX1" fmla="*/ 61906 w 1119358"/>
                <a:gd name="connsiteY1" fmla="*/ 0 h 1162036"/>
                <a:gd name="connsiteX2" fmla="*/ 828849 w 1119358"/>
                <a:gd name="connsiteY2" fmla="*/ 0 h 1162036"/>
                <a:gd name="connsiteX3" fmla="*/ 1119358 w 1119358"/>
                <a:gd name="connsiteY3" fmla="*/ 581018 h 1162036"/>
                <a:gd name="connsiteX4" fmla="*/ 828849 w 1119358"/>
                <a:gd name="connsiteY4" fmla="*/ 1162036 h 1162036"/>
                <a:gd name="connsiteX5" fmla="*/ 61906 w 1119358"/>
                <a:gd name="connsiteY5" fmla="*/ 1162036 h 1162036"/>
                <a:gd name="connsiteX6" fmla="*/ 0 w 1119358"/>
                <a:gd name="connsiteY6" fmla="*/ 581018 h 1162036"/>
                <a:gd name="connsiteX0" fmla="*/ 0 w 1119358"/>
                <a:gd name="connsiteY0" fmla="*/ 581018 h 1162036"/>
                <a:gd name="connsiteX1" fmla="*/ 61906 w 1119358"/>
                <a:gd name="connsiteY1" fmla="*/ 0 h 1162036"/>
                <a:gd name="connsiteX2" fmla="*/ 828849 w 1119358"/>
                <a:gd name="connsiteY2" fmla="*/ 0 h 1162036"/>
                <a:gd name="connsiteX3" fmla="*/ 1119358 w 1119358"/>
                <a:gd name="connsiteY3" fmla="*/ 581018 h 1162036"/>
                <a:gd name="connsiteX4" fmla="*/ 828849 w 1119358"/>
                <a:gd name="connsiteY4" fmla="*/ 1162036 h 1162036"/>
                <a:gd name="connsiteX5" fmla="*/ 0 w 1119358"/>
                <a:gd name="connsiteY5" fmla="*/ 581018 h 1162036"/>
                <a:gd name="connsiteX0" fmla="*/ 0 w 1119358"/>
                <a:gd name="connsiteY0" fmla="*/ 581018 h 1162036"/>
                <a:gd name="connsiteX1" fmla="*/ 828849 w 1119358"/>
                <a:gd name="connsiteY1" fmla="*/ 0 h 1162036"/>
                <a:gd name="connsiteX2" fmla="*/ 1119358 w 1119358"/>
                <a:gd name="connsiteY2" fmla="*/ 581018 h 1162036"/>
                <a:gd name="connsiteX3" fmla="*/ 828849 w 1119358"/>
                <a:gd name="connsiteY3" fmla="*/ 1162036 h 1162036"/>
                <a:gd name="connsiteX4" fmla="*/ 0 w 1119358"/>
                <a:gd name="connsiteY4" fmla="*/ 581018 h 1162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9358" h="1162036">
                  <a:moveTo>
                    <a:pt x="0" y="581018"/>
                  </a:moveTo>
                  <a:lnTo>
                    <a:pt x="828849" y="0"/>
                  </a:lnTo>
                  <a:lnTo>
                    <a:pt x="1119358" y="581018"/>
                  </a:lnTo>
                  <a:lnTo>
                    <a:pt x="828849" y="1162036"/>
                  </a:lnTo>
                  <a:lnTo>
                    <a:pt x="0" y="581018"/>
                  </a:ln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E7CF26D4-1AC3-4307-9997-37C96E269F16}"/>
                </a:ext>
              </a:extLst>
            </p:cNvPr>
            <p:cNvSpPr/>
            <p:nvPr/>
          </p:nvSpPr>
          <p:spPr>
            <a:xfrm rot="5400000">
              <a:off x="8289490" y="3911289"/>
              <a:ext cx="1119358" cy="581018"/>
            </a:xfrm>
            <a:custGeom>
              <a:avLst/>
              <a:gdLst>
                <a:gd name="connsiteX0" fmla="*/ 0 w 1119358"/>
                <a:gd name="connsiteY0" fmla="*/ 581018 h 581018"/>
                <a:gd name="connsiteX1" fmla="*/ 828849 w 1119358"/>
                <a:gd name="connsiteY1" fmla="*/ 0 h 581018"/>
                <a:gd name="connsiteX2" fmla="*/ 1119358 w 1119358"/>
                <a:gd name="connsiteY2" fmla="*/ 581018 h 581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9358" h="581018">
                  <a:moveTo>
                    <a:pt x="0" y="581018"/>
                  </a:moveTo>
                  <a:lnTo>
                    <a:pt x="828849" y="0"/>
                  </a:lnTo>
                  <a:lnTo>
                    <a:pt x="1119358" y="581018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620899C8-0363-4AB4-AA2F-6C5520A6F871}"/>
              </a:ext>
            </a:extLst>
          </p:cNvPr>
          <p:cNvGrpSpPr/>
          <p:nvPr/>
        </p:nvGrpSpPr>
        <p:grpSpPr>
          <a:xfrm>
            <a:off x="8174604" y="4779026"/>
            <a:ext cx="988100" cy="1453686"/>
            <a:chOff x="6922366" y="3417162"/>
            <a:chExt cx="1233886" cy="1815284"/>
          </a:xfrm>
        </p:grpSpPr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BE6B81C7-B01A-4A15-8072-37776F5F463E}"/>
                </a:ext>
              </a:extLst>
            </p:cNvPr>
            <p:cNvSpPr/>
            <p:nvPr/>
          </p:nvSpPr>
          <p:spPr>
            <a:xfrm>
              <a:off x="6922366" y="3417162"/>
              <a:ext cx="1233886" cy="1815284"/>
            </a:xfrm>
            <a:custGeom>
              <a:avLst/>
              <a:gdLst>
                <a:gd name="connsiteX0" fmla="*/ 704090 w 1233886"/>
                <a:gd name="connsiteY0" fmla="*/ 0 h 1815284"/>
                <a:gd name="connsiteX1" fmla="*/ 1233886 w 1233886"/>
                <a:gd name="connsiteY1" fmla="*/ 1669234 h 1815284"/>
                <a:gd name="connsiteX2" fmla="*/ 966484 w 1233886"/>
                <a:gd name="connsiteY2" fmla="*/ 1532974 h 1815284"/>
                <a:gd name="connsiteX3" fmla="*/ 1056086 w 1233886"/>
                <a:gd name="connsiteY3" fmla="*/ 1815284 h 1815284"/>
                <a:gd name="connsiteX4" fmla="*/ 0 w 1233886"/>
                <a:gd name="connsiteY4" fmla="*/ 1277134 h 1815284"/>
                <a:gd name="connsiteX5" fmla="*/ 526290 w 1233886"/>
                <a:gd name="connsiteY5" fmla="*/ 146050 h 1815284"/>
                <a:gd name="connsiteX6" fmla="*/ 570833 w 1233886"/>
                <a:gd name="connsiteY6" fmla="*/ 286392 h 1815284"/>
                <a:gd name="connsiteX0" fmla="*/ 704090 w 1233886"/>
                <a:gd name="connsiteY0" fmla="*/ 0 h 1815284"/>
                <a:gd name="connsiteX1" fmla="*/ 1233886 w 1233886"/>
                <a:gd name="connsiteY1" fmla="*/ 1669234 h 1815284"/>
                <a:gd name="connsiteX2" fmla="*/ 966484 w 1233886"/>
                <a:gd name="connsiteY2" fmla="*/ 1532974 h 1815284"/>
                <a:gd name="connsiteX3" fmla="*/ 1056086 w 1233886"/>
                <a:gd name="connsiteY3" fmla="*/ 1815284 h 1815284"/>
                <a:gd name="connsiteX4" fmla="*/ 0 w 1233886"/>
                <a:gd name="connsiteY4" fmla="*/ 1277134 h 1815284"/>
                <a:gd name="connsiteX5" fmla="*/ 526290 w 1233886"/>
                <a:gd name="connsiteY5" fmla="*/ 146050 h 1815284"/>
                <a:gd name="connsiteX6" fmla="*/ 704090 w 1233886"/>
                <a:gd name="connsiteY6" fmla="*/ 0 h 1815284"/>
                <a:gd name="connsiteX0" fmla="*/ 704090 w 1233886"/>
                <a:gd name="connsiteY0" fmla="*/ 0 h 1815284"/>
                <a:gd name="connsiteX1" fmla="*/ 1233886 w 1233886"/>
                <a:gd name="connsiteY1" fmla="*/ 1669234 h 1815284"/>
                <a:gd name="connsiteX2" fmla="*/ 1056086 w 1233886"/>
                <a:gd name="connsiteY2" fmla="*/ 1815284 h 1815284"/>
                <a:gd name="connsiteX3" fmla="*/ 0 w 1233886"/>
                <a:gd name="connsiteY3" fmla="*/ 1277134 h 1815284"/>
                <a:gd name="connsiteX4" fmla="*/ 526290 w 1233886"/>
                <a:gd name="connsiteY4" fmla="*/ 146050 h 1815284"/>
                <a:gd name="connsiteX5" fmla="*/ 704090 w 1233886"/>
                <a:gd name="connsiteY5" fmla="*/ 0 h 181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33886" h="1815284">
                  <a:moveTo>
                    <a:pt x="704090" y="0"/>
                  </a:moveTo>
                  <a:lnTo>
                    <a:pt x="1233886" y="1669234"/>
                  </a:lnTo>
                  <a:lnTo>
                    <a:pt x="1056086" y="1815284"/>
                  </a:lnTo>
                  <a:lnTo>
                    <a:pt x="0" y="1277134"/>
                  </a:lnTo>
                  <a:lnTo>
                    <a:pt x="526290" y="146050"/>
                  </a:lnTo>
                  <a:lnTo>
                    <a:pt x="704090" y="0"/>
                  </a:ln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AFEF40C3-ED9C-410C-9DAA-E8AE3C1FA49C}"/>
                </a:ext>
              </a:extLst>
            </p:cNvPr>
            <p:cNvSpPr/>
            <p:nvPr/>
          </p:nvSpPr>
          <p:spPr>
            <a:xfrm>
              <a:off x="7448656" y="3417162"/>
              <a:ext cx="707596" cy="1815284"/>
            </a:xfrm>
            <a:custGeom>
              <a:avLst/>
              <a:gdLst>
                <a:gd name="connsiteX0" fmla="*/ 0 w 1233886"/>
                <a:gd name="connsiteY0" fmla="*/ 1277134 h 1815284"/>
                <a:gd name="connsiteX1" fmla="*/ 1056086 w 1233886"/>
                <a:gd name="connsiteY1" fmla="*/ 1815284 h 1815284"/>
                <a:gd name="connsiteX2" fmla="*/ 0 w 1233886"/>
                <a:gd name="connsiteY2" fmla="*/ 1277134 h 1815284"/>
                <a:gd name="connsiteX3" fmla="*/ 704090 w 1233886"/>
                <a:gd name="connsiteY3" fmla="*/ 0 h 1815284"/>
                <a:gd name="connsiteX4" fmla="*/ 1233886 w 1233886"/>
                <a:gd name="connsiteY4" fmla="*/ 1669234 h 1815284"/>
                <a:gd name="connsiteX5" fmla="*/ 1056086 w 1233886"/>
                <a:gd name="connsiteY5" fmla="*/ 1815284 h 1815284"/>
                <a:gd name="connsiteX6" fmla="*/ 526290 w 1233886"/>
                <a:gd name="connsiteY6" fmla="*/ 146050 h 1815284"/>
                <a:gd name="connsiteX0" fmla="*/ 177800 w 707596"/>
                <a:gd name="connsiteY0" fmla="*/ 0 h 1815284"/>
                <a:gd name="connsiteX1" fmla="*/ 707596 w 707596"/>
                <a:gd name="connsiteY1" fmla="*/ 1669234 h 1815284"/>
                <a:gd name="connsiteX2" fmla="*/ 529796 w 707596"/>
                <a:gd name="connsiteY2" fmla="*/ 1815284 h 1815284"/>
                <a:gd name="connsiteX3" fmla="*/ 0 w 707596"/>
                <a:gd name="connsiteY3" fmla="*/ 146050 h 1815284"/>
                <a:gd name="connsiteX4" fmla="*/ 177800 w 707596"/>
                <a:gd name="connsiteY4" fmla="*/ 0 h 181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7596" h="1815284">
                  <a:moveTo>
                    <a:pt x="177800" y="0"/>
                  </a:moveTo>
                  <a:lnTo>
                    <a:pt x="707596" y="1669234"/>
                  </a:lnTo>
                  <a:lnTo>
                    <a:pt x="529796" y="1815284"/>
                  </a:lnTo>
                  <a:lnTo>
                    <a:pt x="0" y="1460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B6DC779D-3690-4754-8ACC-5B6D608D4ACF}"/>
              </a:ext>
            </a:extLst>
          </p:cNvPr>
          <p:cNvGrpSpPr/>
          <p:nvPr/>
        </p:nvGrpSpPr>
        <p:grpSpPr>
          <a:xfrm>
            <a:off x="8108348" y="2883147"/>
            <a:ext cx="1147752" cy="1401374"/>
            <a:chOff x="6280899" y="2898774"/>
            <a:chExt cx="1147752" cy="1401374"/>
          </a:xfrm>
        </p:grpSpPr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4CA4EEFA-8220-4666-8E22-280F6207187E}"/>
                </a:ext>
              </a:extLst>
            </p:cNvPr>
            <p:cNvSpPr/>
            <p:nvPr/>
          </p:nvSpPr>
          <p:spPr>
            <a:xfrm>
              <a:off x="6280899" y="2898774"/>
              <a:ext cx="1127638" cy="1401374"/>
            </a:xfrm>
            <a:custGeom>
              <a:avLst/>
              <a:gdLst>
                <a:gd name="connsiteX0" fmla="*/ 563003 w 1127638"/>
                <a:gd name="connsiteY0" fmla="*/ 0 h 1401374"/>
                <a:gd name="connsiteX1" fmla="*/ 1077275 w 1127638"/>
                <a:gd name="connsiteY1" fmla="*/ 923545 h 1401374"/>
                <a:gd name="connsiteX2" fmla="*/ 1083331 w 1127638"/>
                <a:gd name="connsiteY2" fmla="*/ 930255 h 1401374"/>
                <a:gd name="connsiteX3" fmla="*/ 1127638 w 1127638"/>
                <a:gd name="connsiteY3" fmla="*/ 1062255 h 1401374"/>
                <a:gd name="connsiteX4" fmla="*/ 563819 w 1127638"/>
                <a:gd name="connsiteY4" fmla="*/ 1401374 h 1401374"/>
                <a:gd name="connsiteX5" fmla="*/ 0 w 1127638"/>
                <a:gd name="connsiteY5" fmla="*/ 1062255 h 1401374"/>
                <a:gd name="connsiteX6" fmla="*/ 44308 w 1127638"/>
                <a:gd name="connsiteY6" fmla="*/ 930255 h 1401374"/>
                <a:gd name="connsiteX7" fmla="*/ 46102 w 1127638"/>
                <a:gd name="connsiteY7" fmla="*/ 928267 h 1401374"/>
                <a:gd name="connsiteX0" fmla="*/ 563003 w 1127638"/>
                <a:gd name="connsiteY0" fmla="*/ 0 h 1401374"/>
                <a:gd name="connsiteX1" fmla="*/ 1077275 w 1127638"/>
                <a:gd name="connsiteY1" fmla="*/ 923545 h 1401374"/>
                <a:gd name="connsiteX2" fmla="*/ 1083331 w 1127638"/>
                <a:gd name="connsiteY2" fmla="*/ 930255 h 1401374"/>
                <a:gd name="connsiteX3" fmla="*/ 1127638 w 1127638"/>
                <a:gd name="connsiteY3" fmla="*/ 1062255 h 1401374"/>
                <a:gd name="connsiteX4" fmla="*/ 563819 w 1127638"/>
                <a:gd name="connsiteY4" fmla="*/ 1401374 h 1401374"/>
                <a:gd name="connsiteX5" fmla="*/ 0 w 1127638"/>
                <a:gd name="connsiteY5" fmla="*/ 1062255 h 1401374"/>
                <a:gd name="connsiteX6" fmla="*/ 44308 w 1127638"/>
                <a:gd name="connsiteY6" fmla="*/ 930255 h 1401374"/>
                <a:gd name="connsiteX7" fmla="*/ 563003 w 1127638"/>
                <a:gd name="connsiteY7" fmla="*/ 0 h 1401374"/>
                <a:gd name="connsiteX0" fmla="*/ 563003 w 1127638"/>
                <a:gd name="connsiteY0" fmla="*/ 0 h 1401374"/>
                <a:gd name="connsiteX1" fmla="*/ 1083331 w 1127638"/>
                <a:gd name="connsiteY1" fmla="*/ 930255 h 1401374"/>
                <a:gd name="connsiteX2" fmla="*/ 1127638 w 1127638"/>
                <a:gd name="connsiteY2" fmla="*/ 1062255 h 1401374"/>
                <a:gd name="connsiteX3" fmla="*/ 563819 w 1127638"/>
                <a:gd name="connsiteY3" fmla="*/ 1401374 h 1401374"/>
                <a:gd name="connsiteX4" fmla="*/ 0 w 1127638"/>
                <a:gd name="connsiteY4" fmla="*/ 1062255 h 1401374"/>
                <a:gd name="connsiteX5" fmla="*/ 44308 w 1127638"/>
                <a:gd name="connsiteY5" fmla="*/ 930255 h 1401374"/>
                <a:gd name="connsiteX6" fmla="*/ 563003 w 1127638"/>
                <a:gd name="connsiteY6" fmla="*/ 0 h 1401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7638" h="1401374">
                  <a:moveTo>
                    <a:pt x="563003" y="0"/>
                  </a:moveTo>
                  <a:lnTo>
                    <a:pt x="1083331" y="930255"/>
                  </a:lnTo>
                  <a:cubicBezTo>
                    <a:pt x="1111861" y="970826"/>
                    <a:pt x="1127638" y="1015433"/>
                    <a:pt x="1127638" y="1062255"/>
                  </a:cubicBezTo>
                  <a:cubicBezTo>
                    <a:pt x="1127638" y="1249545"/>
                    <a:pt x="875208" y="1401374"/>
                    <a:pt x="563819" y="1401374"/>
                  </a:cubicBezTo>
                  <a:cubicBezTo>
                    <a:pt x="252430" y="1401374"/>
                    <a:pt x="0" y="1249545"/>
                    <a:pt x="0" y="1062255"/>
                  </a:cubicBezTo>
                  <a:cubicBezTo>
                    <a:pt x="0" y="1015433"/>
                    <a:pt x="15777" y="970826"/>
                    <a:pt x="44308" y="930255"/>
                  </a:cubicBezTo>
                  <a:lnTo>
                    <a:pt x="563003" y="0"/>
                  </a:ln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93B3F19E-495D-441D-A4DF-972496230DDA}"/>
                </a:ext>
              </a:extLst>
            </p:cNvPr>
            <p:cNvSpPr/>
            <p:nvPr/>
          </p:nvSpPr>
          <p:spPr>
            <a:xfrm>
              <a:off x="6872276" y="2913543"/>
              <a:ext cx="556375" cy="1386155"/>
            </a:xfrm>
            <a:custGeom>
              <a:avLst/>
              <a:gdLst>
                <a:gd name="connsiteX0" fmla="*/ 0 w 556375"/>
                <a:gd name="connsiteY0" fmla="*/ 0 h 1386155"/>
                <a:gd name="connsiteX1" fmla="*/ 512068 w 556375"/>
                <a:gd name="connsiteY1" fmla="*/ 915487 h 1386155"/>
                <a:gd name="connsiteX2" fmla="*/ 556375 w 556375"/>
                <a:gd name="connsiteY2" fmla="*/ 1047487 h 1386155"/>
                <a:gd name="connsiteX3" fmla="*/ 106186 w 556375"/>
                <a:gd name="connsiteY3" fmla="*/ 1379717 h 1386155"/>
                <a:gd name="connsiteX4" fmla="*/ 0 w 556375"/>
                <a:gd name="connsiteY4" fmla="*/ 1386155 h 1386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375" h="1386155">
                  <a:moveTo>
                    <a:pt x="0" y="0"/>
                  </a:moveTo>
                  <a:lnTo>
                    <a:pt x="512068" y="915487"/>
                  </a:lnTo>
                  <a:cubicBezTo>
                    <a:pt x="540598" y="956058"/>
                    <a:pt x="556375" y="1000665"/>
                    <a:pt x="556375" y="1047487"/>
                  </a:cubicBezTo>
                  <a:cubicBezTo>
                    <a:pt x="556375" y="1211366"/>
                    <a:pt x="363109" y="1348095"/>
                    <a:pt x="106186" y="1379717"/>
                  </a:cubicBezTo>
                  <a:lnTo>
                    <a:pt x="0" y="13861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57118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D0D012E8-9210-4249-963A-54357160FFF5}"/>
              </a:ext>
            </a:extLst>
          </p:cNvPr>
          <p:cNvGrpSpPr/>
          <p:nvPr/>
        </p:nvGrpSpPr>
        <p:grpSpPr>
          <a:xfrm>
            <a:off x="610519" y="946119"/>
            <a:ext cx="1218474" cy="1413428"/>
            <a:chOff x="4295597" y="1594238"/>
            <a:chExt cx="2746141" cy="3185521"/>
          </a:xfrm>
        </p:grpSpPr>
        <p:sp>
          <p:nvSpPr>
            <p:cNvPr id="42" name="六角形 41">
              <a:extLst>
                <a:ext uri="{FF2B5EF4-FFF2-40B4-BE49-F238E27FC236}">
                  <a16:creationId xmlns:a16="http://schemas.microsoft.com/office/drawing/2014/main" id="{B7C7E38F-C832-47D6-AD0F-CB4FE87A61FF}"/>
                </a:ext>
              </a:extLst>
            </p:cNvPr>
            <p:cNvSpPr/>
            <p:nvPr/>
          </p:nvSpPr>
          <p:spPr>
            <a:xfrm rot="5400000">
              <a:off x="4075908" y="1813927"/>
              <a:ext cx="3185520" cy="2746141"/>
            </a:xfrm>
            <a:prstGeom prst="hexagon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754F05A0-AC03-487A-ACCE-7C07AF78654D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FA151971-3E37-48D3-BF11-6F6296745171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F2FE1D8-374F-4083-A30E-690F5B408F6E}"/>
              </a:ext>
            </a:extLst>
          </p:cNvPr>
          <p:cNvGrpSpPr/>
          <p:nvPr/>
        </p:nvGrpSpPr>
        <p:grpSpPr>
          <a:xfrm>
            <a:off x="752291" y="2959911"/>
            <a:ext cx="933414" cy="1273200"/>
            <a:chOff x="4168366" y="1086348"/>
            <a:chExt cx="933414" cy="1273200"/>
          </a:xfrm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A7694DF7-5D4C-4AFF-9F44-8D726798DFA6}"/>
                </a:ext>
              </a:extLst>
            </p:cNvPr>
            <p:cNvSpPr/>
            <p:nvPr/>
          </p:nvSpPr>
          <p:spPr>
            <a:xfrm rot="5400000">
              <a:off x="3988504" y="1266210"/>
              <a:ext cx="1273200" cy="913475"/>
            </a:xfrm>
            <a:custGeom>
              <a:avLst/>
              <a:gdLst>
                <a:gd name="connsiteX0" fmla="*/ 0 w 1273200"/>
                <a:gd name="connsiteY0" fmla="*/ 584694 h 913475"/>
                <a:gd name="connsiteX1" fmla="*/ 292348 w 1273200"/>
                <a:gd name="connsiteY1" fmla="*/ 0 h 913475"/>
                <a:gd name="connsiteX2" fmla="*/ 1121081 w 1273200"/>
                <a:gd name="connsiteY2" fmla="*/ 0 h 913475"/>
                <a:gd name="connsiteX3" fmla="*/ 1273200 w 1273200"/>
                <a:gd name="connsiteY3" fmla="*/ 304238 h 913475"/>
                <a:gd name="connsiteX4" fmla="*/ 968582 w 1273200"/>
                <a:gd name="connsiteY4" fmla="*/ 913475 h 913475"/>
                <a:gd name="connsiteX5" fmla="*/ 164391 w 1273200"/>
                <a:gd name="connsiteY5" fmla="*/ 913475 h 91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3200" h="913475">
                  <a:moveTo>
                    <a:pt x="0" y="584694"/>
                  </a:moveTo>
                  <a:lnTo>
                    <a:pt x="292348" y="0"/>
                  </a:lnTo>
                  <a:lnTo>
                    <a:pt x="1121081" y="0"/>
                  </a:lnTo>
                  <a:lnTo>
                    <a:pt x="1273200" y="304238"/>
                  </a:lnTo>
                  <a:lnTo>
                    <a:pt x="968582" y="913475"/>
                  </a:lnTo>
                  <a:lnTo>
                    <a:pt x="164391" y="91347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52D65423-3EF7-48FA-B15C-FE10BABF2BA6}"/>
                </a:ext>
              </a:extLst>
            </p:cNvPr>
            <p:cNvSpPr/>
            <p:nvPr/>
          </p:nvSpPr>
          <p:spPr>
            <a:xfrm rot="5400000">
              <a:off x="4449906" y="1727612"/>
              <a:ext cx="958874" cy="304996"/>
            </a:xfrm>
            <a:custGeom>
              <a:avLst/>
              <a:gdLst>
                <a:gd name="connsiteX0" fmla="*/ 0 w 958874"/>
                <a:gd name="connsiteY0" fmla="*/ 0 h 304996"/>
                <a:gd name="connsiteX1" fmla="*/ 806755 w 958874"/>
                <a:gd name="connsiteY1" fmla="*/ 0 h 304996"/>
                <a:gd name="connsiteX2" fmla="*/ 958874 w 958874"/>
                <a:gd name="connsiteY2" fmla="*/ 304239 h 304996"/>
                <a:gd name="connsiteX3" fmla="*/ 958496 w 958874"/>
                <a:gd name="connsiteY3" fmla="*/ 304996 h 304996"/>
                <a:gd name="connsiteX4" fmla="*/ 151741 w 958874"/>
                <a:gd name="connsiteY4" fmla="*/ 304996 h 304996"/>
                <a:gd name="connsiteX5" fmla="*/ 152120 w 958874"/>
                <a:gd name="connsiteY5" fmla="*/ 304239 h 304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8874" h="304996">
                  <a:moveTo>
                    <a:pt x="0" y="0"/>
                  </a:moveTo>
                  <a:lnTo>
                    <a:pt x="806755" y="0"/>
                  </a:lnTo>
                  <a:lnTo>
                    <a:pt x="958874" y="304239"/>
                  </a:lnTo>
                  <a:lnTo>
                    <a:pt x="958496" y="304996"/>
                  </a:lnTo>
                  <a:lnTo>
                    <a:pt x="151741" y="304996"/>
                  </a:lnTo>
                  <a:lnTo>
                    <a:pt x="152120" y="30423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4C1662DE-8DF4-4B08-8A49-1281269F279D}"/>
                </a:ext>
              </a:extLst>
            </p:cNvPr>
            <p:cNvSpPr/>
            <p:nvPr/>
          </p:nvSpPr>
          <p:spPr>
            <a:xfrm rot="5400000">
              <a:off x="4403075" y="854088"/>
              <a:ext cx="465804" cy="931607"/>
            </a:xfrm>
            <a:custGeom>
              <a:avLst/>
              <a:gdLst>
                <a:gd name="connsiteX0" fmla="*/ 0 w 465804"/>
                <a:gd name="connsiteY0" fmla="*/ 606672 h 931607"/>
                <a:gd name="connsiteX1" fmla="*/ 303337 w 465804"/>
                <a:gd name="connsiteY1" fmla="*/ 0 h 931607"/>
                <a:gd name="connsiteX2" fmla="*/ 465804 w 465804"/>
                <a:gd name="connsiteY2" fmla="*/ 324934 h 931607"/>
                <a:gd name="connsiteX3" fmla="*/ 162467 w 465804"/>
                <a:gd name="connsiteY3" fmla="*/ 931607 h 931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804" h="931607">
                  <a:moveTo>
                    <a:pt x="0" y="606672"/>
                  </a:moveTo>
                  <a:lnTo>
                    <a:pt x="303337" y="0"/>
                  </a:lnTo>
                  <a:lnTo>
                    <a:pt x="465804" y="324934"/>
                  </a:lnTo>
                  <a:lnTo>
                    <a:pt x="162467" y="931607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12FB5138-6E29-452A-B2EC-7EF47D3B734B}"/>
              </a:ext>
            </a:extLst>
          </p:cNvPr>
          <p:cNvGrpSpPr/>
          <p:nvPr/>
        </p:nvGrpSpPr>
        <p:grpSpPr>
          <a:xfrm>
            <a:off x="752290" y="5015845"/>
            <a:ext cx="760978" cy="1185397"/>
            <a:chOff x="3285941" y="3047713"/>
            <a:chExt cx="760978" cy="1185397"/>
          </a:xfrm>
        </p:grpSpPr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FE300D8E-EEC6-4042-8CCD-5640848A33FA}"/>
                </a:ext>
              </a:extLst>
            </p:cNvPr>
            <p:cNvSpPr/>
            <p:nvPr/>
          </p:nvSpPr>
          <p:spPr>
            <a:xfrm rot="5400000">
              <a:off x="3074132" y="3260325"/>
              <a:ext cx="1184594" cy="760976"/>
            </a:xfrm>
            <a:custGeom>
              <a:avLst/>
              <a:gdLst>
                <a:gd name="connsiteX0" fmla="*/ 0 w 1184594"/>
                <a:gd name="connsiteY0" fmla="*/ 609407 h 760976"/>
                <a:gd name="connsiteX1" fmla="*/ 304704 w 1184594"/>
                <a:gd name="connsiteY1" fmla="*/ 0 h 760976"/>
                <a:gd name="connsiteX2" fmla="*/ 1108724 w 1184594"/>
                <a:gd name="connsiteY2" fmla="*/ 0 h 760976"/>
                <a:gd name="connsiteX3" fmla="*/ 1184594 w 1184594"/>
                <a:gd name="connsiteY3" fmla="*/ 151739 h 760976"/>
                <a:gd name="connsiteX4" fmla="*/ 879976 w 1184594"/>
                <a:gd name="connsiteY4" fmla="*/ 760976 h 760976"/>
                <a:gd name="connsiteX5" fmla="*/ 75785 w 1184594"/>
                <a:gd name="connsiteY5" fmla="*/ 760976 h 760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4594" h="760976">
                  <a:moveTo>
                    <a:pt x="0" y="609407"/>
                  </a:moveTo>
                  <a:lnTo>
                    <a:pt x="304704" y="0"/>
                  </a:lnTo>
                  <a:lnTo>
                    <a:pt x="1108724" y="0"/>
                  </a:lnTo>
                  <a:lnTo>
                    <a:pt x="1184594" y="151739"/>
                  </a:lnTo>
                  <a:lnTo>
                    <a:pt x="879976" y="760976"/>
                  </a:lnTo>
                  <a:lnTo>
                    <a:pt x="75785" y="760976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168A627C-913C-4C46-882D-87FAF8FAA18C}"/>
                </a:ext>
              </a:extLst>
            </p:cNvPr>
            <p:cNvSpPr/>
            <p:nvPr/>
          </p:nvSpPr>
          <p:spPr>
            <a:xfrm rot="5400000">
              <a:off x="3529357" y="3715549"/>
              <a:ext cx="882625" cy="152498"/>
            </a:xfrm>
            <a:custGeom>
              <a:avLst/>
              <a:gdLst>
                <a:gd name="connsiteX0" fmla="*/ 0 w 882625"/>
                <a:gd name="connsiteY0" fmla="*/ 0 h 152498"/>
                <a:gd name="connsiteX1" fmla="*/ 806755 w 882625"/>
                <a:gd name="connsiteY1" fmla="*/ 0 h 152498"/>
                <a:gd name="connsiteX2" fmla="*/ 882625 w 882625"/>
                <a:gd name="connsiteY2" fmla="*/ 151741 h 152498"/>
                <a:gd name="connsiteX3" fmla="*/ 882247 w 882625"/>
                <a:gd name="connsiteY3" fmla="*/ 152498 h 152498"/>
                <a:gd name="connsiteX4" fmla="*/ 75492 w 882625"/>
                <a:gd name="connsiteY4" fmla="*/ 152498 h 152498"/>
                <a:gd name="connsiteX5" fmla="*/ 75871 w 882625"/>
                <a:gd name="connsiteY5" fmla="*/ 151741 h 15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2625" h="152498">
                  <a:moveTo>
                    <a:pt x="0" y="0"/>
                  </a:moveTo>
                  <a:lnTo>
                    <a:pt x="806755" y="0"/>
                  </a:lnTo>
                  <a:lnTo>
                    <a:pt x="882625" y="151741"/>
                  </a:lnTo>
                  <a:lnTo>
                    <a:pt x="882247" y="152498"/>
                  </a:lnTo>
                  <a:lnTo>
                    <a:pt x="75492" y="152498"/>
                  </a:lnTo>
                  <a:lnTo>
                    <a:pt x="75871" y="151741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443BFCFF-C37F-456D-9D77-079E67CAE298}"/>
                </a:ext>
              </a:extLst>
            </p:cNvPr>
            <p:cNvSpPr/>
            <p:nvPr/>
          </p:nvSpPr>
          <p:spPr>
            <a:xfrm rot="5400000">
              <a:off x="3477069" y="2858393"/>
              <a:ext cx="378643" cy="757284"/>
            </a:xfrm>
            <a:custGeom>
              <a:avLst/>
              <a:gdLst>
                <a:gd name="connsiteX0" fmla="*/ 0 w 378643"/>
                <a:gd name="connsiteY0" fmla="*/ 606673 h 757284"/>
                <a:gd name="connsiteX1" fmla="*/ 303337 w 378643"/>
                <a:gd name="connsiteY1" fmla="*/ 0 h 757284"/>
                <a:gd name="connsiteX2" fmla="*/ 378643 w 378643"/>
                <a:gd name="connsiteY2" fmla="*/ 150611 h 757284"/>
                <a:gd name="connsiteX3" fmla="*/ 75306 w 378643"/>
                <a:gd name="connsiteY3" fmla="*/ 757284 h 757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8643" h="757284">
                  <a:moveTo>
                    <a:pt x="0" y="606673"/>
                  </a:moveTo>
                  <a:lnTo>
                    <a:pt x="303337" y="0"/>
                  </a:lnTo>
                  <a:lnTo>
                    <a:pt x="378643" y="150611"/>
                  </a:lnTo>
                  <a:lnTo>
                    <a:pt x="75306" y="7572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1CFC959A-A305-4CD6-8FD2-CB98EC4AB3EF}"/>
              </a:ext>
            </a:extLst>
          </p:cNvPr>
          <p:cNvGrpSpPr/>
          <p:nvPr/>
        </p:nvGrpSpPr>
        <p:grpSpPr>
          <a:xfrm>
            <a:off x="2469799" y="946119"/>
            <a:ext cx="1218474" cy="1413428"/>
            <a:chOff x="4295597" y="1594238"/>
            <a:chExt cx="2746141" cy="3185521"/>
          </a:xfrm>
        </p:grpSpPr>
        <p:sp>
          <p:nvSpPr>
            <p:cNvPr id="98" name="六角形 97">
              <a:extLst>
                <a:ext uri="{FF2B5EF4-FFF2-40B4-BE49-F238E27FC236}">
                  <a16:creationId xmlns:a16="http://schemas.microsoft.com/office/drawing/2014/main" id="{7657F6D5-4F92-47A6-8D39-E19A8E1C0B43}"/>
                </a:ext>
              </a:extLst>
            </p:cNvPr>
            <p:cNvSpPr/>
            <p:nvPr/>
          </p:nvSpPr>
          <p:spPr>
            <a:xfrm rot="5400000">
              <a:off x="4075908" y="1813927"/>
              <a:ext cx="3185520" cy="2746141"/>
            </a:xfrm>
            <a:prstGeom prst="hexagon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463886B5-D93A-48B2-9BBA-0D9E802CB5D8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167823CD-ADBE-41E3-8245-57AAE7B9F1BB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59E7A9F9-501C-4629-AB9E-22F5F473CCB4}"/>
              </a:ext>
            </a:extLst>
          </p:cNvPr>
          <p:cNvGrpSpPr/>
          <p:nvPr/>
        </p:nvGrpSpPr>
        <p:grpSpPr>
          <a:xfrm>
            <a:off x="2611571" y="2959911"/>
            <a:ext cx="933414" cy="1273200"/>
            <a:chOff x="4168366" y="1086348"/>
            <a:chExt cx="933414" cy="1273200"/>
          </a:xfrm>
        </p:grpSpPr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7A75F499-C15B-4386-89F1-598A0E2BCCDE}"/>
                </a:ext>
              </a:extLst>
            </p:cNvPr>
            <p:cNvSpPr/>
            <p:nvPr/>
          </p:nvSpPr>
          <p:spPr>
            <a:xfrm rot="5400000">
              <a:off x="3988504" y="1266210"/>
              <a:ext cx="1273200" cy="913475"/>
            </a:xfrm>
            <a:custGeom>
              <a:avLst/>
              <a:gdLst>
                <a:gd name="connsiteX0" fmla="*/ 0 w 1273200"/>
                <a:gd name="connsiteY0" fmla="*/ 584694 h 913475"/>
                <a:gd name="connsiteX1" fmla="*/ 292348 w 1273200"/>
                <a:gd name="connsiteY1" fmla="*/ 0 h 913475"/>
                <a:gd name="connsiteX2" fmla="*/ 1121081 w 1273200"/>
                <a:gd name="connsiteY2" fmla="*/ 0 h 913475"/>
                <a:gd name="connsiteX3" fmla="*/ 1273200 w 1273200"/>
                <a:gd name="connsiteY3" fmla="*/ 304238 h 913475"/>
                <a:gd name="connsiteX4" fmla="*/ 968582 w 1273200"/>
                <a:gd name="connsiteY4" fmla="*/ 913475 h 913475"/>
                <a:gd name="connsiteX5" fmla="*/ 164391 w 1273200"/>
                <a:gd name="connsiteY5" fmla="*/ 913475 h 91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3200" h="913475">
                  <a:moveTo>
                    <a:pt x="0" y="584694"/>
                  </a:moveTo>
                  <a:lnTo>
                    <a:pt x="292348" y="0"/>
                  </a:lnTo>
                  <a:lnTo>
                    <a:pt x="1121081" y="0"/>
                  </a:lnTo>
                  <a:lnTo>
                    <a:pt x="1273200" y="304238"/>
                  </a:lnTo>
                  <a:lnTo>
                    <a:pt x="968582" y="913475"/>
                  </a:lnTo>
                  <a:lnTo>
                    <a:pt x="164391" y="913475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A33968F0-41BB-42B3-9036-C1BD9943EC16}"/>
                </a:ext>
              </a:extLst>
            </p:cNvPr>
            <p:cNvSpPr/>
            <p:nvPr/>
          </p:nvSpPr>
          <p:spPr>
            <a:xfrm rot="5400000">
              <a:off x="4449906" y="1727612"/>
              <a:ext cx="958874" cy="304996"/>
            </a:xfrm>
            <a:custGeom>
              <a:avLst/>
              <a:gdLst>
                <a:gd name="connsiteX0" fmla="*/ 0 w 958874"/>
                <a:gd name="connsiteY0" fmla="*/ 0 h 304996"/>
                <a:gd name="connsiteX1" fmla="*/ 806755 w 958874"/>
                <a:gd name="connsiteY1" fmla="*/ 0 h 304996"/>
                <a:gd name="connsiteX2" fmla="*/ 958874 w 958874"/>
                <a:gd name="connsiteY2" fmla="*/ 304239 h 304996"/>
                <a:gd name="connsiteX3" fmla="*/ 958496 w 958874"/>
                <a:gd name="connsiteY3" fmla="*/ 304996 h 304996"/>
                <a:gd name="connsiteX4" fmla="*/ 151741 w 958874"/>
                <a:gd name="connsiteY4" fmla="*/ 304996 h 304996"/>
                <a:gd name="connsiteX5" fmla="*/ 152120 w 958874"/>
                <a:gd name="connsiteY5" fmla="*/ 304239 h 304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8874" h="304996">
                  <a:moveTo>
                    <a:pt x="0" y="0"/>
                  </a:moveTo>
                  <a:lnTo>
                    <a:pt x="806755" y="0"/>
                  </a:lnTo>
                  <a:lnTo>
                    <a:pt x="958874" y="304239"/>
                  </a:lnTo>
                  <a:lnTo>
                    <a:pt x="958496" y="304996"/>
                  </a:lnTo>
                  <a:lnTo>
                    <a:pt x="151741" y="304996"/>
                  </a:lnTo>
                  <a:lnTo>
                    <a:pt x="152120" y="30423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AC1CACC0-F6EB-4675-8067-AF3237DC66D0}"/>
                </a:ext>
              </a:extLst>
            </p:cNvPr>
            <p:cNvSpPr/>
            <p:nvPr/>
          </p:nvSpPr>
          <p:spPr>
            <a:xfrm rot="5400000">
              <a:off x="4403075" y="854088"/>
              <a:ext cx="465804" cy="931607"/>
            </a:xfrm>
            <a:custGeom>
              <a:avLst/>
              <a:gdLst>
                <a:gd name="connsiteX0" fmla="*/ 0 w 465804"/>
                <a:gd name="connsiteY0" fmla="*/ 606672 h 931607"/>
                <a:gd name="connsiteX1" fmla="*/ 303337 w 465804"/>
                <a:gd name="connsiteY1" fmla="*/ 0 h 931607"/>
                <a:gd name="connsiteX2" fmla="*/ 465804 w 465804"/>
                <a:gd name="connsiteY2" fmla="*/ 324934 h 931607"/>
                <a:gd name="connsiteX3" fmla="*/ 162467 w 465804"/>
                <a:gd name="connsiteY3" fmla="*/ 931607 h 931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804" h="931607">
                  <a:moveTo>
                    <a:pt x="0" y="606672"/>
                  </a:moveTo>
                  <a:lnTo>
                    <a:pt x="303337" y="0"/>
                  </a:lnTo>
                  <a:lnTo>
                    <a:pt x="465804" y="324934"/>
                  </a:lnTo>
                  <a:lnTo>
                    <a:pt x="162467" y="931607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ABB9011E-CEB2-4BAD-BC47-AC2718BB6328}"/>
              </a:ext>
            </a:extLst>
          </p:cNvPr>
          <p:cNvGrpSpPr/>
          <p:nvPr/>
        </p:nvGrpSpPr>
        <p:grpSpPr>
          <a:xfrm>
            <a:off x="2611570" y="5015845"/>
            <a:ext cx="760978" cy="1185397"/>
            <a:chOff x="3285941" y="3047713"/>
            <a:chExt cx="760978" cy="1185397"/>
          </a:xfrm>
        </p:grpSpPr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392463CE-5730-4CF4-8E5D-F39BC75F2079}"/>
                </a:ext>
              </a:extLst>
            </p:cNvPr>
            <p:cNvSpPr/>
            <p:nvPr/>
          </p:nvSpPr>
          <p:spPr>
            <a:xfrm rot="5400000">
              <a:off x="3074132" y="3260325"/>
              <a:ext cx="1184594" cy="760976"/>
            </a:xfrm>
            <a:custGeom>
              <a:avLst/>
              <a:gdLst>
                <a:gd name="connsiteX0" fmla="*/ 0 w 1184594"/>
                <a:gd name="connsiteY0" fmla="*/ 609407 h 760976"/>
                <a:gd name="connsiteX1" fmla="*/ 304704 w 1184594"/>
                <a:gd name="connsiteY1" fmla="*/ 0 h 760976"/>
                <a:gd name="connsiteX2" fmla="*/ 1108724 w 1184594"/>
                <a:gd name="connsiteY2" fmla="*/ 0 h 760976"/>
                <a:gd name="connsiteX3" fmla="*/ 1184594 w 1184594"/>
                <a:gd name="connsiteY3" fmla="*/ 151739 h 760976"/>
                <a:gd name="connsiteX4" fmla="*/ 879976 w 1184594"/>
                <a:gd name="connsiteY4" fmla="*/ 760976 h 760976"/>
                <a:gd name="connsiteX5" fmla="*/ 75785 w 1184594"/>
                <a:gd name="connsiteY5" fmla="*/ 760976 h 760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4594" h="760976">
                  <a:moveTo>
                    <a:pt x="0" y="609407"/>
                  </a:moveTo>
                  <a:lnTo>
                    <a:pt x="304704" y="0"/>
                  </a:lnTo>
                  <a:lnTo>
                    <a:pt x="1108724" y="0"/>
                  </a:lnTo>
                  <a:lnTo>
                    <a:pt x="1184594" y="151739"/>
                  </a:lnTo>
                  <a:lnTo>
                    <a:pt x="879976" y="760976"/>
                  </a:lnTo>
                  <a:lnTo>
                    <a:pt x="75785" y="760976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E0FBBD50-A8A6-4C5A-A97B-EC36CF7ECEA5}"/>
                </a:ext>
              </a:extLst>
            </p:cNvPr>
            <p:cNvSpPr/>
            <p:nvPr/>
          </p:nvSpPr>
          <p:spPr>
            <a:xfrm rot="5400000">
              <a:off x="3529357" y="3715549"/>
              <a:ext cx="882625" cy="152498"/>
            </a:xfrm>
            <a:custGeom>
              <a:avLst/>
              <a:gdLst>
                <a:gd name="connsiteX0" fmla="*/ 0 w 882625"/>
                <a:gd name="connsiteY0" fmla="*/ 0 h 152498"/>
                <a:gd name="connsiteX1" fmla="*/ 806755 w 882625"/>
                <a:gd name="connsiteY1" fmla="*/ 0 h 152498"/>
                <a:gd name="connsiteX2" fmla="*/ 882625 w 882625"/>
                <a:gd name="connsiteY2" fmla="*/ 151741 h 152498"/>
                <a:gd name="connsiteX3" fmla="*/ 882247 w 882625"/>
                <a:gd name="connsiteY3" fmla="*/ 152498 h 152498"/>
                <a:gd name="connsiteX4" fmla="*/ 75492 w 882625"/>
                <a:gd name="connsiteY4" fmla="*/ 152498 h 152498"/>
                <a:gd name="connsiteX5" fmla="*/ 75871 w 882625"/>
                <a:gd name="connsiteY5" fmla="*/ 151741 h 15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2625" h="152498">
                  <a:moveTo>
                    <a:pt x="0" y="0"/>
                  </a:moveTo>
                  <a:lnTo>
                    <a:pt x="806755" y="0"/>
                  </a:lnTo>
                  <a:lnTo>
                    <a:pt x="882625" y="151741"/>
                  </a:lnTo>
                  <a:lnTo>
                    <a:pt x="882247" y="152498"/>
                  </a:lnTo>
                  <a:lnTo>
                    <a:pt x="75492" y="152498"/>
                  </a:lnTo>
                  <a:lnTo>
                    <a:pt x="75871" y="151741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E8AB779E-D123-47BD-A525-FCA4AC71D215}"/>
                </a:ext>
              </a:extLst>
            </p:cNvPr>
            <p:cNvSpPr/>
            <p:nvPr/>
          </p:nvSpPr>
          <p:spPr>
            <a:xfrm rot="5400000">
              <a:off x="3477069" y="2858393"/>
              <a:ext cx="378643" cy="757284"/>
            </a:xfrm>
            <a:custGeom>
              <a:avLst/>
              <a:gdLst>
                <a:gd name="connsiteX0" fmla="*/ 0 w 378643"/>
                <a:gd name="connsiteY0" fmla="*/ 606673 h 757284"/>
                <a:gd name="connsiteX1" fmla="*/ 303337 w 378643"/>
                <a:gd name="connsiteY1" fmla="*/ 0 h 757284"/>
                <a:gd name="connsiteX2" fmla="*/ 378643 w 378643"/>
                <a:gd name="connsiteY2" fmla="*/ 150611 h 757284"/>
                <a:gd name="connsiteX3" fmla="*/ 75306 w 378643"/>
                <a:gd name="connsiteY3" fmla="*/ 757284 h 757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8643" h="757284">
                  <a:moveTo>
                    <a:pt x="0" y="606673"/>
                  </a:moveTo>
                  <a:lnTo>
                    <a:pt x="303337" y="0"/>
                  </a:lnTo>
                  <a:lnTo>
                    <a:pt x="378643" y="150611"/>
                  </a:lnTo>
                  <a:lnTo>
                    <a:pt x="75306" y="7572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0FB2FFB5-E9C5-4214-9942-4CFF8A218EB0}"/>
              </a:ext>
            </a:extLst>
          </p:cNvPr>
          <p:cNvGrpSpPr/>
          <p:nvPr/>
        </p:nvGrpSpPr>
        <p:grpSpPr>
          <a:xfrm>
            <a:off x="4351939" y="946119"/>
            <a:ext cx="1218474" cy="1413428"/>
            <a:chOff x="4295597" y="1594238"/>
            <a:chExt cx="2746141" cy="3185521"/>
          </a:xfrm>
        </p:grpSpPr>
        <p:sp>
          <p:nvSpPr>
            <p:cNvPr id="112" name="六角形 111">
              <a:extLst>
                <a:ext uri="{FF2B5EF4-FFF2-40B4-BE49-F238E27FC236}">
                  <a16:creationId xmlns:a16="http://schemas.microsoft.com/office/drawing/2014/main" id="{82088C47-7465-4F86-B34B-6A4D117F5980}"/>
                </a:ext>
              </a:extLst>
            </p:cNvPr>
            <p:cNvSpPr/>
            <p:nvPr/>
          </p:nvSpPr>
          <p:spPr>
            <a:xfrm rot="5400000">
              <a:off x="4075908" y="1813927"/>
              <a:ext cx="3185520" cy="2746141"/>
            </a:xfrm>
            <a:prstGeom prst="hexagon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0F87E54D-9C63-4F86-B5AD-AF08C8706470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3EEA5FA1-3062-47D0-B61C-299B9EF76D33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3A44C12C-A628-4855-8426-D532D5CA839E}"/>
              </a:ext>
            </a:extLst>
          </p:cNvPr>
          <p:cNvGrpSpPr/>
          <p:nvPr/>
        </p:nvGrpSpPr>
        <p:grpSpPr>
          <a:xfrm>
            <a:off x="4493711" y="2959911"/>
            <a:ext cx="933414" cy="1273200"/>
            <a:chOff x="4168366" y="1086348"/>
            <a:chExt cx="933414" cy="1273200"/>
          </a:xfrm>
        </p:grpSpPr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CBCF3EA9-0D67-4E3B-8A78-440C43FD7EB8}"/>
                </a:ext>
              </a:extLst>
            </p:cNvPr>
            <p:cNvSpPr/>
            <p:nvPr/>
          </p:nvSpPr>
          <p:spPr>
            <a:xfrm rot="5400000">
              <a:off x="3988504" y="1266210"/>
              <a:ext cx="1273200" cy="913475"/>
            </a:xfrm>
            <a:custGeom>
              <a:avLst/>
              <a:gdLst>
                <a:gd name="connsiteX0" fmla="*/ 0 w 1273200"/>
                <a:gd name="connsiteY0" fmla="*/ 584694 h 913475"/>
                <a:gd name="connsiteX1" fmla="*/ 292348 w 1273200"/>
                <a:gd name="connsiteY1" fmla="*/ 0 h 913475"/>
                <a:gd name="connsiteX2" fmla="*/ 1121081 w 1273200"/>
                <a:gd name="connsiteY2" fmla="*/ 0 h 913475"/>
                <a:gd name="connsiteX3" fmla="*/ 1273200 w 1273200"/>
                <a:gd name="connsiteY3" fmla="*/ 304238 h 913475"/>
                <a:gd name="connsiteX4" fmla="*/ 968582 w 1273200"/>
                <a:gd name="connsiteY4" fmla="*/ 913475 h 913475"/>
                <a:gd name="connsiteX5" fmla="*/ 164391 w 1273200"/>
                <a:gd name="connsiteY5" fmla="*/ 913475 h 91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3200" h="913475">
                  <a:moveTo>
                    <a:pt x="0" y="584694"/>
                  </a:moveTo>
                  <a:lnTo>
                    <a:pt x="292348" y="0"/>
                  </a:lnTo>
                  <a:lnTo>
                    <a:pt x="1121081" y="0"/>
                  </a:lnTo>
                  <a:lnTo>
                    <a:pt x="1273200" y="304238"/>
                  </a:lnTo>
                  <a:lnTo>
                    <a:pt x="968582" y="913475"/>
                  </a:lnTo>
                  <a:lnTo>
                    <a:pt x="164391" y="913475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18AAF60E-CE7D-4F03-86C5-666E21669688}"/>
                </a:ext>
              </a:extLst>
            </p:cNvPr>
            <p:cNvSpPr/>
            <p:nvPr/>
          </p:nvSpPr>
          <p:spPr>
            <a:xfrm rot="5400000">
              <a:off x="4449906" y="1727612"/>
              <a:ext cx="958874" cy="304996"/>
            </a:xfrm>
            <a:custGeom>
              <a:avLst/>
              <a:gdLst>
                <a:gd name="connsiteX0" fmla="*/ 0 w 958874"/>
                <a:gd name="connsiteY0" fmla="*/ 0 h 304996"/>
                <a:gd name="connsiteX1" fmla="*/ 806755 w 958874"/>
                <a:gd name="connsiteY1" fmla="*/ 0 h 304996"/>
                <a:gd name="connsiteX2" fmla="*/ 958874 w 958874"/>
                <a:gd name="connsiteY2" fmla="*/ 304239 h 304996"/>
                <a:gd name="connsiteX3" fmla="*/ 958496 w 958874"/>
                <a:gd name="connsiteY3" fmla="*/ 304996 h 304996"/>
                <a:gd name="connsiteX4" fmla="*/ 151741 w 958874"/>
                <a:gd name="connsiteY4" fmla="*/ 304996 h 304996"/>
                <a:gd name="connsiteX5" fmla="*/ 152120 w 958874"/>
                <a:gd name="connsiteY5" fmla="*/ 304239 h 304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8874" h="304996">
                  <a:moveTo>
                    <a:pt x="0" y="0"/>
                  </a:moveTo>
                  <a:lnTo>
                    <a:pt x="806755" y="0"/>
                  </a:lnTo>
                  <a:lnTo>
                    <a:pt x="958874" y="304239"/>
                  </a:lnTo>
                  <a:lnTo>
                    <a:pt x="958496" y="304996"/>
                  </a:lnTo>
                  <a:lnTo>
                    <a:pt x="151741" y="304996"/>
                  </a:lnTo>
                  <a:lnTo>
                    <a:pt x="152120" y="30423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C4EC445F-4CFA-4B65-923A-A71BCA75FADC}"/>
                </a:ext>
              </a:extLst>
            </p:cNvPr>
            <p:cNvSpPr/>
            <p:nvPr/>
          </p:nvSpPr>
          <p:spPr>
            <a:xfrm rot="5400000">
              <a:off x="4403075" y="854088"/>
              <a:ext cx="465804" cy="931607"/>
            </a:xfrm>
            <a:custGeom>
              <a:avLst/>
              <a:gdLst>
                <a:gd name="connsiteX0" fmla="*/ 0 w 465804"/>
                <a:gd name="connsiteY0" fmla="*/ 606672 h 931607"/>
                <a:gd name="connsiteX1" fmla="*/ 303337 w 465804"/>
                <a:gd name="connsiteY1" fmla="*/ 0 h 931607"/>
                <a:gd name="connsiteX2" fmla="*/ 465804 w 465804"/>
                <a:gd name="connsiteY2" fmla="*/ 324934 h 931607"/>
                <a:gd name="connsiteX3" fmla="*/ 162467 w 465804"/>
                <a:gd name="connsiteY3" fmla="*/ 931607 h 931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804" h="931607">
                  <a:moveTo>
                    <a:pt x="0" y="606672"/>
                  </a:moveTo>
                  <a:lnTo>
                    <a:pt x="303337" y="0"/>
                  </a:lnTo>
                  <a:lnTo>
                    <a:pt x="465804" y="324934"/>
                  </a:lnTo>
                  <a:lnTo>
                    <a:pt x="162467" y="931607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76B6E71E-1F0F-4878-8D61-B46B381D7A62}"/>
              </a:ext>
            </a:extLst>
          </p:cNvPr>
          <p:cNvGrpSpPr/>
          <p:nvPr/>
        </p:nvGrpSpPr>
        <p:grpSpPr>
          <a:xfrm>
            <a:off x="4493710" y="5015845"/>
            <a:ext cx="760978" cy="1185397"/>
            <a:chOff x="3285941" y="3047713"/>
            <a:chExt cx="760978" cy="1185397"/>
          </a:xfrm>
        </p:grpSpPr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2C9797E8-4B9E-42C0-8E8B-DDE06AB586FB}"/>
                </a:ext>
              </a:extLst>
            </p:cNvPr>
            <p:cNvSpPr/>
            <p:nvPr/>
          </p:nvSpPr>
          <p:spPr>
            <a:xfrm rot="5400000">
              <a:off x="3074132" y="3260325"/>
              <a:ext cx="1184594" cy="760976"/>
            </a:xfrm>
            <a:custGeom>
              <a:avLst/>
              <a:gdLst>
                <a:gd name="connsiteX0" fmla="*/ 0 w 1184594"/>
                <a:gd name="connsiteY0" fmla="*/ 609407 h 760976"/>
                <a:gd name="connsiteX1" fmla="*/ 304704 w 1184594"/>
                <a:gd name="connsiteY1" fmla="*/ 0 h 760976"/>
                <a:gd name="connsiteX2" fmla="*/ 1108724 w 1184594"/>
                <a:gd name="connsiteY2" fmla="*/ 0 h 760976"/>
                <a:gd name="connsiteX3" fmla="*/ 1184594 w 1184594"/>
                <a:gd name="connsiteY3" fmla="*/ 151739 h 760976"/>
                <a:gd name="connsiteX4" fmla="*/ 879976 w 1184594"/>
                <a:gd name="connsiteY4" fmla="*/ 760976 h 760976"/>
                <a:gd name="connsiteX5" fmla="*/ 75785 w 1184594"/>
                <a:gd name="connsiteY5" fmla="*/ 760976 h 760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4594" h="760976">
                  <a:moveTo>
                    <a:pt x="0" y="609407"/>
                  </a:moveTo>
                  <a:lnTo>
                    <a:pt x="304704" y="0"/>
                  </a:lnTo>
                  <a:lnTo>
                    <a:pt x="1108724" y="0"/>
                  </a:lnTo>
                  <a:lnTo>
                    <a:pt x="1184594" y="151739"/>
                  </a:lnTo>
                  <a:lnTo>
                    <a:pt x="879976" y="760976"/>
                  </a:lnTo>
                  <a:lnTo>
                    <a:pt x="75785" y="760976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E9EDCCC6-503F-433B-95F6-B02EC8950CC5}"/>
                </a:ext>
              </a:extLst>
            </p:cNvPr>
            <p:cNvSpPr/>
            <p:nvPr/>
          </p:nvSpPr>
          <p:spPr>
            <a:xfrm rot="5400000">
              <a:off x="3529357" y="3715549"/>
              <a:ext cx="882625" cy="152498"/>
            </a:xfrm>
            <a:custGeom>
              <a:avLst/>
              <a:gdLst>
                <a:gd name="connsiteX0" fmla="*/ 0 w 882625"/>
                <a:gd name="connsiteY0" fmla="*/ 0 h 152498"/>
                <a:gd name="connsiteX1" fmla="*/ 806755 w 882625"/>
                <a:gd name="connsiteY1" fmla="*/ 0 h 152498"/>
                <a:gd name="connsiteX2" fmla="*/ 882625 w 882625"/>
                <a:gd name="connsiteY2" fmla="*/ 151741 h 152498"/>
                <a:gd name="connsiteX3" fmla="*/ 882247 w 882625"/>
                <a:gd name="connsiteY3" fmla="*/ 152498 h 152498"/>
                <a:gd name="connsiteX4" fmla="*/ 75492 w 882625"/>
                <a:gd name="connsiteY4" fmla="*/ 152498 h 152498"/>
                <a:gd name="connsiteX5" fmla="*/ 75871 w 882625"/>
                <a:gd name="connsiteY5" fmla="*/ 151741 h 15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2625" h="152498">
                  <a:moveTo>
                    <a:pt x="0" y="0"/>
                  </a:moveTo>
                  <a:lnTo>
                    <a:pt x="806755" y="0"/>
                  </a:lnTo>
                  <a:lnTo>
                    <a:pt x="882625" y="151741"/>
                  </a:lnTo>
                  <a:lnTo>
                    <a:pt x="882247" y="152498"/>
                  </a:lnTo>
                  <a:lnTo>
                    <a:pt x="75492" y="152498"/>
                  </a:lnTo>
                  <a:lnTo>
                    <a:pt x="75871" y="151741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A21E4543-870F-409D-815D-ECE656C130CF}"/>
                </a:ext>
              </a:extLst>
            </p:cNvPr>
            <p:cNvSpPr/>
            <p:nvPr/>
          </p:nvSpPr>
          <p:spPr>
            <a:xfrm rot="5400000">
              <a:off x="3477069" y="2858393"/>
              <a:ext cx="378643" cy="757284"/>
            </a:xfrm>
            <a:custGeom>
              <a:avLst/>
              <a:gdLst>
                <a:gd name="connsiteX0" fmla="*/ 0 w 378643"/>
                <a:gd name="connsiteY0" fmla="*/ 606673 h 757284"/>
                <a:gd name="connsiteX1" fmla="*/ 303337 w 378643"/>
                <a:gd name="connsiteY1" fmla="*/ 0 h 757284"/>
                <a:gd name="connsiteX2" fmla="*/ 378643 w 378643"/>
                <a:gd name="connsiteY2" fmla="*/ 150611 h 757284"/>
                <a:gd name="connsiteX3" fmla="*/ 75306 w 378643"/>
                <a:gd name="connsiteY3" fmla="*/ 757284 h 757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8643" h="757284">
                  <a:moveTo>
                    <a:pt x="0" y="606673"/>
                  </a:moveTo>
                  <a:lnTo>
                    <a:pt x="303337" y="0"/>
                  </a:lnTo>
                  <a:lnTo>
                    <a:pt x="378643" y="150611"/>
                  </a:lnTo>
                  <a:lnTo>
                    <a:pt x="75306" y="7572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11731203-0D96-42DA-A181-02E3994FF233}"/>
              </a:ext>
            </a:extLst>
          </p:cNvPr>
          <p:cNvGrpSpPr/>
          <p:nvPr/>
        </p:nvGrpSpPr>
        <p:grpSpPr>
          <a:xfrm>
            <a:off x="6226459" y="946119"/>
            <a:ext cx="1218474" cy="1413428"/>
            <a:chOff x="4295597" y="1594238"/>
            <a:chExt cx="2746141" cy="3185521"/>
          </a:xfrm>
        </p:grpSpPr>
        <p:sp>
          <p:nvSpPr>
            <p:cNvPr id="129" name="六角形 128">
              <a:extLst>
                <a:ext uri="{FF2B5EF4-FFF2-40B4-BE49-F238E27FC236}">
                  <a16:creationId xmlns:a16="http://schemas.microsoft.com/office/drawing/2014/main" id="{7331BC44-977D-4F7E-99C5-668BD5360C42}"/>
                </a:ext>
              </a:extLst>
            </p:cNvPr>
            <p:cNvSpPr/>
            <p:nvPr/>
          </p:nvSpPr>
          <p:spPr>
            <a:xfrm rot="5400000">
              <a:off x="4075908" y="1813927"/>
              <a:ext cx="3185520" cy="2746141"/>
            </a:xfrm>
            <a:prstGeom prst="hexagon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EEE5C761-5F89-4A8C-8BD9-BC3A4092DA76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46F22179-6D88-4C8A-831D-7C2C353E464C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4146CD46-B037-4002-96FE-A29CD14DF7AF}"/>
              </a:ext>
            </a:extLst>
          </p:cNvPr>
          <p:cNvGrpSpPr/>
          <p:nvPr/>
        </p:nvGrpSpPr>
        <p:grpSpPr>
          <a:xfrm>
            <a:off x="6368231" y="2959911"/>
            <a:ext cx="933414" cy="1273200"/>
            <a:chOff x="4168366" y="1086348"/>
            <a:chExt cx="933414" cy="1273200"/>
          </a:xfrm>
        </p:grpSpPr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7762B5A0-EC9F-43C0-9213-17145CCBB943}"/>
                </a:ext>
              </a:extLst>
            </p:cNvPr>
            <p:cNvSpPr/>
            <p:nvPr/>
          </p:nvSpPr>
          <p:spPr>
            <a:xfrm rot="5400000">
              <a:off x="3988504" y="1266210"/>
              <a:ext cx="1273200" cy="913475"/>
            </a:xfrm>
            <a:custGeom>
              <a:avLst/>
              <a:gdLst>
                <a:gd name="connsiteX0" fmla="*/ 0 w 1273200"/>
                <a:gd name="connsiteY0" fmla="*/ 584694 h 913475"/>
                <a:gd name="connsiteX1" fmla="*/ 292348 w 1273200"/>
                <a:gd name="connsiteY1" fmla="*/ 0 h 913475"/>
                <a:gd name="connsiteX2" fmla="*/ 1121081 w 1273200"/>
                <a:gd name="connsiteY2" fmla="*/ 0 h 913475"/>
                <a:gd name="connsiteX3" fmla="*/ 1273200 w 1273200"/>
                <a:gd name="connsiteY3" fmla="*/ 304238 h 913475"/>
                <a:gd name="connsiteX4" fmla="*/ 968582 w 1273200"/>
                <a:gd name="connsiteY4" fmla="*/ 913475 h 913475"/>
                <a:gd name="connsiteX5" fmla="*/ 164391 w 1273200"/>
                <a:gd name="connsiteY5" fmla="*/ 913475 h 91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3200" h="913475">
                  <a:moveTo>
                    <a:pt x="0" y="584694"/>
                  </a:moveTo>
                  <a:lnTo>
                    <a:pt x="292348" y="0"/>
                  </a:lnTo>
                  <a:lnTo>
                    <a:pt x="1121081" y="0"/>
                  </a:lnTo>
                  <a:lnTo>
                    <a:pt x="1273200" y="304238"/>
                  </a:lnTo>
                  <a:lnTo>
                    <a:pt x="968582" y="913475"/>
                  </a:lnTo>
                  <a:lnTo>
                    <a:pt x="164391" y="913475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5A7456B1-D14B-4B92-A565-7D50236131AA}"/>
                </a:ext>
              </a:extLst>
            </p:cNvPr>
            <p:cNvSpPr/>
            <p:nvPr/>
          </p:nvSpPr>
          <p:spPr>
            <a:xfrm rot="5400000">
              <a:off x="4449906" y="1727612"/>
              <a:ext cx="958874" cy="304996"/>
            </a:xfrm>
            <a:custGeom>
              <a:avLst/>
              <a:gdLst>
                <a:gd name="connsiteX0" fmla="*/ 0 w 958874"/>
                <a:gd name="connsiteY0" fmla="*/ 0 h 304996"/>
                <a:gd name="connsiteX1" fmla="*/ 806755 w 958874"/>
                <a:gd name="connsiteY1" fmla="*/ 0 h 304996"/>
                <a:gd name="connsiteX2" fmla="*/ 958874 w 958874"/>
                <a:gd name="connsiteY2" fmla="*/ 304239 h 304996"/>
                <a:gd name="connsiteX3" fmla="*/ 958496 w 958874"/>
                <a:gd name="connsiteY3" fmla="*/ 304996 h 304996"/>
                <a:gd name="connsiteX4" fmla="*/ 151741 w 958874"/>
                <a:gd name="connsiteY4" fmla="*/ 304996 h 304996"/>
                <a:gd name="connsiteX5" fmla="*/ 152120 w 958874"/>
                <a:gd name="connsiteY5" fmla="*/ 304239 h 304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8874" h="304996">
                  <a:moveTo>
                    <a:pt x="0" y="0"/>
                  </a:moveTo>
                  <a:lnTo>
                    <a:pt x="806755" y="0"/>
                  </a:lnTo>
                  <a:lnTo>
                    <a:pt x="958874" y="304239"/>
                  </a:lnTo>
                  <a:lnTo>
                    <a:pt x="958496" y="304996"/>
                  </a:lnTo>
                  <a:lnTo>
                    <a:pt x="151741" y="304996"/>
                  </a:lnTo>
                  <a:lnTo>
                    <a:pt x="152120" y="30423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5EC1CF8C-F80E-463B-A696-374498EF77CB}"/>
                </a:ext>
              </a:extLst>
            </p:cNvPr>
            <p:cNvSpPr/>
            <p:nvPr/>
          </p:nvSpPr>
          <p:spPr>
            <a:xfrm rot="5400000">
              <a:off x="4403075" y="854088"/>
              <a:ext cx="465804" cy="931607"/>
            </a:xfrm>
            <a:custGeom>
              <a:avLst/>
              <a:gdLst>
                <a:gd name="connsiteX0" fmla="*/ 0 w 465804"/>
                <a:gd name="connsiteY0" fmla="*/ 606672 h 931607"/>
                <a:gd name="connsiteX1" fmla="*/ 303337 w 465804"/>
                <a:gd name="connsiteY1" fmla="*/ 0 h 931607"/>
                <a:gd name="connsiteX2" fmla="*/ 465804 w 465804"/>
                <a:gd name="connsiteY2" fmla="*/ 324934 h 931607"/>
                <a:gd name="connsiteX3" fmla="*/ 162467 w 465804"/>
                <a:gd name="connsiteY3" fmla="*/ 931607 h 931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804" h="931607">
                  <a:moveTo>
                    <a:pt x="0" y="606672"/>
                  </a:moveTo>
                  <a:lnTo>
                    <a:pt x="303337" y="0"/>
                  </a:lnTo>
                  <a:lnTo>
                    <a:pt x="465804" y="324934"/>
                  </a:lnTo>
                  <a:lnTo>
                    <a:pt x="162467" y="931607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13FC7520-9181-45F2-8C0D-0624EA985B3C}"/>
              </a:ext>
            </a:extLst>
          </p:cNvPr>
          <p:cNvGrpSpPr/>
          <p:nvPr/>
        </p:nvGrpSpPr>
        <p:grpSpPr>
          <a:xfrm>
            <a:off x="6368230" y="5015845"/>
            <a:ext cx="760978" cy="1185397"/>
            <a:chOff x="3285941" y="3047713"/>
            <a:chExt cx="760978" cy="1185397"/>
          </a:xfrm>
        </p:grpSpPr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EFAC37F2-F581-4176-9AA1-F4C421D12DA1}"/>
                </a:ext>
              </a:extLst>
            </p:cNvPr>
            <p:cNvSpPr/>
            <p:nvPr/>
          </p:nvSpPr>
          <p:spPr>
            <a:xfrm rot="5400000">
              <a:off x="3074132" y="3260325"/>
              <a:ext cx="1184594" cy="760976"/>
            </a:xfrm>
            <a:custGeom>
              <a:avLst/>
              <a:gdLst>
                <a:gd name="connsiteX0" fmla="*/ 0 w 1184594"/>
                <a:gd name="connsiteY0" fmla="*/ 609407 h 760976"/>
                <a:gd name="connsiteX1" fmla="*/ 304704 w 1184594"/>
                <a:gd name="connsiteY1" fmla="*/ 0 h 760976"/>
                <a:gd name="connsiteX2" fmla="*/ 1108724 w 1184594"/>
                <a:gd name="connsiteY2" fmla="*/ 0 h 760976"/>
                <a:gd name="connsiteX3" fmla="*/ 1184594 w 1184594"/>
                <a:gd name="connsiteY3" fmla="*/ 151739 h 760976"/>
                <a:gd name="connsiteX4" fmla="*/ 879976 w 1184594"/>
                <a:gd name="connsiteY4" fmla="*/ 760976 h 760976"/>
                <a:gd name="connsiteX5" fmla="*/ 75785 w 1184594"/>
                <a:gd name="connsiteY5" fmla="*/ 760976 h 760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4594" h="760976">
                  <a:moveTo>
                    <a:pt x="0" y="609407"/>
                  </a:moveTo>
                  <a:lnTo>
                    <a:pt x="304704" y="0"/>
                  </a:lnTo>
                  <a:lnTo>
                    <a:pt x="1108724" y="0"/>
                  </a:lnTo>
                  <a:lnTo>
                    <a:pt x="1184594" y="151739"/>
                  </a:lnTo>
                  <a:lnTo>
                    <a:pt x="879976" y="760976"/>
                  </a:lnTo>
                  <a:lnTo>
                    <a:pt x="75785" y="760976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38717DEB-75A4-4074-9923-88D4ED3518BE}"/>
                </a:ext>
              </a:extLst>
            </p:cNvPr>
            <p:cNvSpPr/>
            <p:nvPr/>
          </p:nvSpPr>
          <p:spPr>
            <a:xfrm rot="5400000">
              <a:off x="3529357" y="3715549"/>
              <a:ext cx="882625" cy="152498"/>
            </a:xfrm>
            <a:custGeom>
              <a:avLst/>
              <a:gdLst>
                <a:gd name="connsiteX0" fmla="*/ 0 w 882625"/>
                <a:gd name="connsiteY0" fmla="*/ 0 h 152498"/>
                <a:gd name="connsiteX1" fmla="*/ 806755 w 882625"/>
                <a:gd name="connsiteY1" fmla="*/ 0 h 152498"/>
                <a:gd name="connsiteX2" fmla="*/ 882625 w 882625"/>
                <a:gd name="connsiteY2" fmla="*/ 151741 h 152498"/>
                <a:gd name="connsiteX3" fmla="*/ 882247 w 882625"/>
                <a:gd name="connsiteY3" fmla="*/ 152498 h 152498"/>
                <a:gd name="connsiteX4" fmla="*/ 75492 w 882625"/>
                <a:gd name="connsiteY4" fmla="*/ 152498 h 152498"/>
                <a:gd name="connsiteX5" fmla="*/ 75871 w 882625"/>
                <a:gd name="connsiteY5" fmla="*/ 151741 h 15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2625" h="152498">
                  <a:moveTo>
                    <a:pt x="0" y="0"/>
                  </a:moveTo>
                  <a:lnTo>
                    <a:pt x="806755" y="0"/>
                  </a:lnTo>
                  <a:lnTo>
                    <a:pt x="882625" y="151741"/>
                  </a:lnTo>
                  <a:lnTo>
                    <a:pt x="882247" y="152498"/>
                  </a:lnTo>
                  <a:lnTo>
                    <a:pt x="75492" y="152498"/>
                  </a:lnTo>
                  <a:lnTo>
                    <a:pt x="75871" y="151741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C2FC5BCC-B59A-4F46-8B64-2491F2F38956}"/>
                </a:ext>
              </a:extLst>
            </p:cNvPr>
            <p:cNvSpPr/>
            <p:nvPr/>
          </p:nvSpPr>
          <p:spPr>
            <a:xfrm rot="5400000">
              <a:off x="3477069" y="2858393"/>
              <a:ext cx="378643" cy="757284"/>
            </a:xfrm>
            <a:custGeom>
              <a:avLst/>
              <a:gdLst>
                <a:gd name="connsiteX0" fmla="*/ 0 w 378643"/>
                <a:gd name="connsiteY0" fmla="*/ 606673 h 757284"/>
                <a:gd name="connsiteX1" fmla="*/ 303337 w 378643"/>
                <a:gd name="connsiteY1" fmla="*/ 0 h 757284"/>
                <a:gd name="connsiteX2" fmla="*/ 378643 w 378643"/>
                <a:gd name="connsiteY2" fmla="*/ 150611 h 757284"/>
                <a:gd name="connsiteX3" fmla="*/ 75306 w 378643"/>
                <a:gd name="connsiteY3" fmla="*/ 757284 h 757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8643" h="757284">
                  <a:moveTo>
                    <a:pt x="0" y="606673"/>
                  </a:moveTo>
                  <a:lnTo>
                    <a:pt x="303337" y="0"/>
                  </a:lnTo>
                  <a:lnTo>
                    <a:pt x="378643" y="150611"/>
                  </a:lnTo>
                  <a:lnTo>
                    <a:pt x="75306" y="7572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57C9A0C8-F8DB-4D35-AA06-99FBAC64F4ED}"/>
              </a:ext>
            </a:extLst>
          </p:cNvPr>
          <p:cNvGrpSpPr/>
          <p:nvPr/>
        </p:nvGrpSpPr>
        <p:grpSpPr>
          <a:xfrm>
            <a:off x="8100979" y="946119"/>
            <a:ext cx="1218474" cy="1413428"/>
            <a:chOff x="4295597" y="1594238"/>
            <a:chExt cx="2746141" cy="3185521"/>
          </a:xfrm>
        </p:grpSpPr>
        <p:sp>
          <p:nvSpPr>
            <p:cNvPr id="141" name="六角形 140">
              <a:extLst>
                <a:ext uri="{FF2B5EF4-FFF2-40B4-BE49-F238E27FC236}">
                  <a16:creationId xmlns:a16="http://schemas.microsoft.com/office/drawing/2014/main" id="{5457A374-38D1-4194-879F-CEC93D4C33C5}"/>
                </a:ext>
              </a:extLst>
            </p:cNvPr>
            <p:cNvSpPr/>
            <p:nvPr/>
          </p:nvSpPr>
          <p:spPr>
            <a:xfrm rot="5400000">
              <a:off x="4075908" y="1813927"/>
              <a:ext cx="3185520" cy="2746141"/>
            </a:xfrm>
            <a:prstGeom prst="hexagon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A6C4A4C4-EC02-46BF-863B-490DC1022A65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AF8CE3F6-E712-4251-BA9B-FBB1072FD9ED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631A75F1-E7CC-433B-97E8-29167B79FCFA}"/>
              </a:ext>
            </a:extLst>
          </p:cNvPr>
          <p:cNvGrpSpPr/>
          <p:nvPr/>
        </p:nvGrpSpPr>
        <p:grpSpPr>
          <a:xfrm>
            <a:off x="8242751" y="2959911"/>
            <a:ext cx="933414" cy="1273200"/>
            <a:chOff x="4168366" y="1086348"/>
            <a:chExt cx="933414" cy="1273200"/>
          </a:xfrm>
        </p:grpSpPr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5248631B-22E0-4835-8725-9BCAA4CE84EF}"/>
                </a:ext>
              </a:extLst>
            </p:cNvPr>
            <p:cNvSpPr/>
            <p:nvPr/>
          </p:nvSpPr>
          <p:spPr>
            <a:xfrm rot="5400000">
              <a:off x="3988504" y="1266210"/>
              <a:ext cx="1273200" cy="913475"/>
            </a:xfrm>
            <a:custGeom>
              <a:avLst/>
              <a:gdLst>
                <a:gd name="connsiteX0" fmla="*/ 0 w 1273200"/>
                <a:gd name="connsiteY0" fmla="*/ 584694 h 913475"/>
                <a:gd name="connsiteX1" fmla="*/ 292348 w 1273200"/>
                <a:gd name="connsiteY1" fmla="*/ 0 h 913475"/>
                <a:gd name="connsiteX2" fmla="*/ 1121081 w 1273200"/>
                <a:gd name="connsiteY2" fmla="*/ 0 h 913475"/>
                <a:gd name="connsiteX3" fmla="*/ 1273200 w 1273200"/>
                <a:gd name="connsiteY3" fmla="*/ 304238 h 913475"/>
                <a:gd name="connsiteX4" fmla="*/ 968582 w 1273200"/>
                <a:gd name="connsiteY4" fmla="*/ 913475 h 913475"/>
                <a:gd name="connsiteX5" fmla="*/ 164391 w 1273200"/>
                <a:gd name="connsiteY5" fmla="*/ 913475 h 91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3200" h="913475">
                  <a:moveTo>
                    <a:pt x="0" y="584694"/>
                  </a:moveTo>
                  <a:lnTo>
                    <a:pt x="292348" y="0"/>
                  </a:lnTo>
                  <a:lnTo>
                    <a:pt x="1121081" y="0"/>
                  </a:lnTo>
                  <a:lnTo>
                    <a:pt x="1273200" y="304238"/>
                  </a:lnTo>
                  <a:lnTo>
                    <a:pt x="968582" y="913475"/>
                  </a:lnTo>
                  <a:lnTo>
                    <a:pt x="164391" y="91347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0F69BACB-5344-4A80-9EF7-6EC24D884015}"/>
                </a:ext>
              </a:extLst>
            </p:cNvPr>
            <p:cNvSpPr/>
            <p:nvPr/>
          </p:nvSpPr>
          <p:spPr>
            <a:xfrm rot="5400000">
              <a:off x="4449906" y="1727612"/>
              <a:ext cx="958874" cy="304996"/>
            </a:xfrm>
            <a:custGeom>
              <a:avLst/>
              <a:gdLst>
                <a:gd name="connsiteX0" fmla="*/ 0 w 958874"/>
                <a:gd name="connsiteY0" fmla="*/ 0 h 304996"/>
                <a:gd name="connsiteX1" fmla="*/ 806755 w 958874"/>
                <a:gd name="connsiteY1" fmla="*/ 0 h 304996"/>
                <a:gd name="connsiteX2" fmla="*/ 958874 w 958874"/>
                <a:gd name="connsiteY2" fmla="*/ 304239 h 304996"/>
                <a:gd name="connsiteX3" fmla="*/ 958496 w 958874"/>
                <a:gd name="connsiteY3" fmla="*/ 304996 h 304996"/>
                <a:gd name="connsiteX4" fmla="*/ 151741 w 958874"/>
                <a:gd name="connsiteY4" fmla="*/ 304996 h 304996"/>
                <a:gd name="connsiteX5" fmla="*/ 152120 w 958874"/>
                <a:gd name="connsiteY5" fmla="*/ 304239 h 304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8874" h="304996">
                  <a:moveTo>
                    <a:pt x="0" y="0"/>
                  </a:moveTo>
                  <a:lnTo>
                    <a:pt x="806755" y="0"/>
                  </a:lnTo>
                  <a:lnTo>
                    <a:pt x="958874" y="304239"/>
                  </a:lnTo>
                  <a:lnTo>
                    <a:pt x="958496" y="304996"/>
                  </a:lnTo>
                  <a:lnTo>
                    <a:pt x="151741" y="304996"/>
                  </a:lnTo>
                  <a:lnTo>
                    <a:pt x="152120" y="30423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F88E9746-32B8-430F-B622-205105783EE9}"/>
                </a:ext>
              </a:extLst>
            </p:cNvPr>
            <p:cNvSpPr/>
            <p:nvPr/>
          </p:nvSpPr>
          <p:spPr>
            <a:xfrm rot="5400000">
              <a:off x="4403075" y="854088"/>
              <a:ext cx="465804" cy="931607"/>
            </a:xfrm>
            <a:custGeom>
              <a:avLst/>
              <a:gdLst>
                <a:gd name="connsiteX0" fmla="*/ 0 w 465804"/>
                <a:gd name="connsiteY0" fmla="*/ 606672 h 931607"/>
                <a:gd name="connsiteX1" fmla="*/ 303337 w 465804"/>
                <a:gd name="connsiteY1" fmla="*/ 0 h 931607"/>
                <a:gd name="connsiteX2" fmla="*/ 465804 w 465804"/>
                <a:gd name="connsiteY2" fmla="*/ 324934 h 931607"/>
                <a:gd name="connsiteX3" fmla="*/ 162467 w 465804"/>
                <a:gd name="connsiteY3" fmla="*/ 931607 h 931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804" h="931607">
                  <a:moveTo>
                    <a:pt x="0" y="606672"/>
                  </a:moveTo>
                  <a:lnTo>
                    <a:pt x="303337" y="0"/>
                  </a:lnTo>
                  <a:lnTo>
                    <a:pt x="465804" y="324934"/>
                  </a:lnTo>
                  <a:lnTo>
                    <a:pt x="162467" y="931607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DAC60776-37DE-4B7E-A1FC-FE928A387383}"/>
              </a:ext>
            </a:extLst>
          </p:cNvPr>
          <p:cNvGrpSpPr/>
          <p:nvPr/>
        </p:nvGrpSpPr>
        <p:grpSpPr>
          <a:xfrm>
            <a:off x="8242750" y="5015845"/>
            <a:ext cx="760978" cy="1185397"/>
            <a:chOff x="3285941" y="3047713"/>
            <a:chExt cx="760978" cy="1185397"/>
          </a:xfrm>
        </p:grpSpPr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59D7659E-F3C6-4A51-895B-3BDFF16A46D8}"/>
                </a:ext>
              </a:extLst>
            </p:cNvPr>
            <p:cNvSpPr/>
            <p:nvPr/>
          </p:nvSpPr>
          <p:spPr>
            <a:xfrm rot="5400000">
              <a:off x="3074132" y="3260325"/>
              <a:ext cx="1184594" cy="760976"/>
            </a:xfrm>
            <a:custGeom>
              <a:avLst/>
              <a:gdLst>
                <a:gd name="connsiteX0" fmla="*/ 0 w 1184594"/>
                <a:gd name="connsiteY0" fmla="*/ 609407 h 760976"/>
                <a:gd name="connsiteX1" fmla="*/ 304704 w 1184594"/>
                <a:gd name="connsiteY1" fmla="*/ 0 h 760976"/>
                <a:gd name="connsiteX2" fmla="*/ 1108724 w 1184594"/>
                <a:gd name="connsiteY2" fmla="*/ 0 h 760976"/>
                <a:gd name="connsiteX3" fmla="*/ 1184594 w 1184594"/>
                <a:gd name="connsiteY3" fmla="*/ 151739 h 760976"/>
                <a:gd name="connsiteX4" fmla="*/ 879976 w 1184594"/>
                <a:gd name="connsiteY4" fmla="*/ 760976 h 760976"/>
                <a:gd name="connsiteX5" fmla="*/ 75785 w 1184594"/>
                <a:gd name="connsiteY5" fmla="*/ 760976 h 760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4594" h="760976">
                  <a:moveTo>
                    <a:pt x="0" y="609407"/>
                  </a:moveTo>
                  <a:lnTo>
                    <a:pt x="304704" y="0"/>
                  </a:lnTo>
                  <a:lnTo>
                    <a:pt x="1108724" y="0"/>
                  </a:lnTo>
                  <a:lnTo>
                    <a:pt x="1184594" y="151739"/>
                  </a:lnTo>
                  <a:lnTo>
                    <a:pt x="879976" y="760976"/>
                  </a:lnTo>
                  <a:lnTo>
                    <a:pt x="75785" y="760976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30D98E8D-33E0-427D-8DA1-A242D9D4C2CE}"/>
                </a:ext>
              </a:extLst>
            </p:cNvPr>
            <p:cNvSpPr/>
            <p:nvPr/>
          </p:nvSpPr>
          <p:spPr>
            <a:xfrm rot="5400000">
              <a:off x="3529357" y="3715549"/>
              <a:ext cx="882625" cy="152498"/>
            </a:xfrm>
            <a:custGeom>
              <a:avLst/>
              <a:gdLst>
                <a:gd name="connsiteX0" fmla="*/ 0 w 882625"/>
                <a:gd name="connsiteY0" fmla="*/ 0 h 152498"/>
                <a:gd name="connsiteX1" fmla="*/ 806755 w 882625"/>
                <a:gd name="connsiteY1" fmla="*/ 0 h 152498"/>
                <a:gd name="connsiteX2" fmla="*/ 882625 w 882625"/>
                <a:gd name="connsiteY2" fmla="*/ 151741 h 152498"/>
                <a:gd name="connsiteX3" fmla="*/ 882247 w 882625"/>
                <a:gd name="connsiteY3" fmla="*/ 152498 h 152498"/>
                <a:gd name="connsiteX4" fmla="*/ 75492 w 882625"/>
                <a:gd name="connsiteY4" fmla="*/ 152498 h 152498"/>
                <a:gd name="connsiteX5" fmla="*/ 75871 w 882625"/>
                <a:gd name="connsiteY5" fmla="*/ 151741 h 15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2625" h="152498">
                  <a:moveTo>
                    <a:pt x="0" y="0"/>
                  </a:moveTo>
                  <a:lnTo>
                    <a:pt x="806755" y="0"/>
                  </a:lnTo>
                  <a:lnTo>
                    <a:pt x="882625" y="151741"/>
                  </a:lnTo>
                  <a:lnTo>
                    <a:pt x="882247" y="152498"/>
                  </a:lnTo>
                  <a:lnTo>
                    <a:pt x="75492" y="152498"/>
                  </a:lnTo>
                  <a:lnTo>
                    <a:pt x="75871" y="151741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14472AA2-F5EF-4A66-8BDA-6718F57B938B}"/>
                </a:ext>
              </a:extLst>
            </p:cNvPr>
            <p:cNvSpPr/>
            <p:nvPr/>
          </p:nvSpPr>
          <p:spPr>
            <a:xfrm rot="5400000">
              <a:off x="3477069" y="2858393"/>
              <a:ext cx="378643" cy="757284"/>
            </a:xfrm>
            <a:custGeom>
              <a:avLst/>
              <a:gdLst>
                <a:gd name="connsiteX0" fmla="*/ 0 w 378643"/>
                <a:gd name="connsiteY0" fmla="*/ 606673 h 757284"/>
                <a:gd name="connsiteX1" fmla="*/ 303337 w 378643"/>
                <a:gd name="connsiteY1" fmla="*/ 0 h 757284"/>
                <a:gd name="connsiteX2" fmla="*/ 378643 w 378643"/>
                <a:gd name="connsiteY2" fmla="*/ 150611 h 757284"/>
                <a:gd name="connsiteX3" fmla="*/ 75306 w 378643"/>
                <a:gd name="connsiteY3" fmla="*/ 757284 h 757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8643" h="757284">
                  <a:moveTo>
                    <a:pt x="0" y="606673"/>
                  </a:moveTo>
                  <a:lnTo>
                    <a:pt x="303337" y="0"/>
                  </a:lnTo>
                  <a:lnTo>
                    <a:pt x="378643" y="150611"/>
                  </a:lnTo>
                  <a:lnTo>
                    <a:pt x="75306" y="7572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30688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AB7A330A-259F-4739-A574-81D9F1DF5352}"/>
              </a:ext>
            </a:extLst>
          </p:cNvPr>
          <p:cNvGrpSpPr/>
          <p:nvPr/>
        </p:nvGrpSpPr>
        <p:grpSpPr>
          <a:xfrm>
            <a:off x="460788" y="4563662"/>
            <a:ext cx="1511191" cy="1230829"/>
            <a:chOff x="3851688" y="2635251"/>
            <a:chExt cx="1615662" cy="1315918"/>
          </a:xfrm>
        </p:grpSpPr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9A73C94B-A272-49DD-B859-C84B5A61F0B2}"/>
                </a:ext>
              </a:extLst>
            </p:cNvPr>
            <p:cNvSpPr/>
            <p:nvPr/>
          </p:nvSpPr>
          <p:spPr>
            <a:xfrm>
              <a:off x="3851856" y="2644268"/>
              <a:ext cx="1611750" cy="1306901"/>
            </a:xfrm>
            <a:custGeom>
              <a:avLst/>
              <a:gdLst>
                <a:gd name="connsiteX0" fmla="*/ 805875 w 1611750"/>
                <a:gd name="connsiteY0" fmla="*/ 0 h 1306901"/>
                <a:gd name="connsiteX1" fmla="*/ 1611750 w 1611750"/>
                <a:gd name="connsiteY1" fmla="*/ 326725 h 1306901"/>
                <a:gd name="connsiteX2" fmla="*/ 1611750 w 1611750"/>
                <a:gd name="connsiteY2" fmla="*/ 980176 h 1306901"/>
                <a:gd name="connsiteX3" fmla="*/ 805875 w 1611750"/>
                <a:gd name="connsiteY3" fmla="*/ 1306901 h 1306901"/>
                <a:gd name="connsiteX4" fmla="*/ 355303 w 1611750"/>
                <a:gd name="connsiteY4" fmla="*/ 1251102 h 1306901"/>
                <a:gd name="connsiteX5" fmla="*/ 0 w 1611750"/>
                <a:gd name="connsiteY5" fmla="*/ 980176 h 1306901"/>
                <a:gd name="connsiteX6" fmla="*/ 0 w 1611750"/>
                <a:gd name="connsiteY6" fmla="*/ 326725 h 1306901"/>
                <a:gd name="connsiteX7" fmla="*/ 805875 w 1611750"/>
                <a:gd name="connsiteY7" fmla="*/ 0 h 1306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1750" h="1306901">
                  <a:moveTo>
                    <a:pt x="805875" y="0"/>
                  </a:moveTo>
                  <a:cubicBezTo>
                    <a:pt x="1250947" y="0"/>
                    <a:pt x="1611750" y="146280"/>
                    <a:pt x="1611750" y="326725"/>
                  </a:cubicBezTo>
                  <a:lnTo>
                    <a:pt x="1611750" y="980176"/>
                  </a:lnTo>
                  <a:cubicBezTo>
                    <a:pt x="1611750" y="1160621"/>
                    <a:pt x="1250947" y="1306901"/>
                    <a:pt x="805875" y="1306901"/>
                  </a:cubicBezTo>
                  <a:cubicBezTo>
                    <a:pt x="638973" y="1306901"/>
                    <a:pt x="483921" y="1286331"/>
                    <a:pt x="355303" y="1251102"/>
                  </a:cubicBezTo>
                  <a:cubicBezTo>
                    <a:pt x="140939" y="1192387"/>
                    <a:pt x="0" y="1092954"/>
                    <a:pt x="0" y="980176"/>
                  </a:cubicBezTo>
                  <a:lnTo>
                    <a:pt x="0" y="326725"/>
                  </a:lnTo>
                  <a:cubicBezTo>
                    <a:pt x="0" y="146280"/>
                    <a:pt x="360803" y="0"/>
                    <a:pt x="805875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FE9A41E8-C2EB-486C-B9CE-507B92C503A3}"/>
                </a:ext>
              </a:extLst>
            </p:cNvPr>
            <p:cNvSpPr/>
            <p:nvPr/>
          </p:nvSpPr>
          <p:spPr>
            <a:xfrm>
              <a:off x="5133483" y="2985347"/>
              <a:ext cx="316230" cy="896952"/>
            </a:xfrm>
            <a:custGeom>
              <a:avLst/>
              <a:gdLst>
                <a:gd name="connsiteX0" fmla="*/ 316230 w 316230"/>
                <a:gd name="connsiteY0" fmla="*/ 0 h 896952"/>
                <a:gd name="connsiteX1" fmla="*/ 316230 w 316230"/>
                <a:gd name="connsiteY1" fmla="*/ 639097 h 896952"/>
                <a:gd name="connsiteX2" fmla="*/ 80195 w 316230"/>
                <a:gd name="connsiteY2" fmla="*/ 870126 h 896952"/>
                <a:gd name="connsiteX3" fmla="*/ 0 w 316230"/>
                <a:gd name="connsiteY3" fmla="*/ 896952 h 896952"/>
                <a:gd name="connsiteX4" fmla="*/ 0 w 316230"/>
                <a:gd name="connsiteY4" fmla="*/ 250354 h 896952"/>
                <a:gd name="connsiteX5" fmla="*/ 25999 w 316230"/>
                <a:gd name="connsiteY5" fmla="*/ 242889 h 896952"/>
                <a:gd name="connsiteX6" fmla="*/ 303562 w 316230"/>
                <a:gd name="connsiteY6" fmla="*/ 52067 h 89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6230" h="896952">
                  <a:moveTo>
                    <a:pt x="316230" y="0"/>
                  </a:moveTo>
                  <a:lnTo>
                    <a:pt x="316230" y="639097"/>
                  </a:lnTo>
                  <a:cubicBezTo>
                    <a:pt x="316230" y="729320"/>
                    <a:pt x="226029" y="811001"/>
                    <a:pt x="80195" y="870126"/>
                  </a:cubicBezTo>
                  <a:lnTo>
                    <a:pt x="0" y="896952"/>
                  </a:lnTo>
                  <a:lnTo>
                    <a:pt x="0" y="250354"/>
                  </a:lnTo>
                  <a:lnTo>
                    <a:pt x="25999" y="242889"/>
                  </a:lnTo>
                  <a:cubicBezTo>
                    <a:pt x="165640" y="195141"/>
                    <a:pt x="265898" y="128328"/>
                    <a:pt x="303562" y="520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9E9F5972-4EBC-4E7E-BF23-44CA6E981B07}"/>
                </a:ext>
              </a:extLst>
            </p:cNvPr>
            <p:cNvSpPr/>
            <p:nvPr/>
          </p:nvSpPr>
          <p:spPr>
            <a:xfrm>
              <a:off x="3851688" y="2635251"/>
              <a:ext cx="1615662" cy="66941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77E9F0C3-645C-4449-A3C6-2E0B12535EB4}"/>
              </a:ext>
            </a:extLst>
          </p:cNvPr>
          <p:cNvGrpSpPr/>
          <p:nvPr/>
        </p:nvGrpSpPr>
        <p:grpSpPr>
          <a:xfrm>
            <a:off x="2327688" y="4563662"/>
            <a:ext cx="1511191" cy="1230829"/>
            <a:chOff x="3851688" y="2635251"/>
            <a:chExt cx="1615662" cy="1315918"/>
          </a:xfrm>
        </p:grpSpPr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D28BAFE0-EEF0-438D-944D-ECCD6BED8873}"/>
                </a:ext>
              </a:extLst>
            </p:cNvPr>
            <p:cNvSpPr/>
            <p:nvPr/>
          </p:nvSpPr>
          <p:spPr>
            <a:xfrm>
              <a:off x="3851856" y="2644268"/>
              <a:ext cx="1611750" cy="1306901"/>
            </a:xfrm>
            <a:custGeom>
              <a:avLst/>
              <a:gdLst>
                <a:gd name="connsiteX0" fmla="*/ 805875 w 1611750"/>
                <a:gd name="connsiteY0" fmla="*/ 0 h 1306901"/>
                <a:gd name="connsiteX1" fmla="*/ 1611750 w 1611750"/>
                <a:gd name="connsiteY1" fmla="*/ 326725 h 1306901"/>
                <a:gd name="connsiteX2" fmla="*/ 1611750 w 1611750"/>
                <a:gd name="connsiteY2" fmla="*/ 980176 h 1306901"/>
                <a:gd name="connsiteX3" fmla="*/ 805875 w 1611750"/>
                <a:gd name="connsiteY3" fmla="*/ 1306901 h 1306901"/>
                <a:gd name="connsiteX4" fmla="*/ 355303 w 1611750"/>
                <a:gd name="connsiteY4" fmla="*/ 1251102 h 1306901"/>
                <a:gd name="connsiteX5" fmla="*/ 0 w 1611750"/>
                <a:gd name="connsiteY5" fmla="*/ 980176 h 1306901"/>
                <a:gd name="connsiteX6" fmla="*/ 0 w 1611750"/>
                <a:gd name="connsiteY6" fmla="*/ 326725 h 1306901"/>
                <a:gd name="connsiteX7" fmla="*/ 805875 w 1611750"/>
                <a:gd name="connsiteY7" fmla="*/ 0 h 1306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1750" h="1306901">
                  <a:moveTo>
                    <a:pt x="805875" y="0"/>
                  </a:moveTo>
                  <a:cubicBezTo>
                    <a:pt x="1250947" y="0"/>
                    <a:pt x="1611750" y="146280"/>
                    <a:pt x="1611750" y="326725"/>
                  </a:cubicBezTo>
                  <a:lnTo>
                    <a:pt x="1611750" y="980176"/>
                  </a:lnTo>
                  <a:cubicBezTo>
                    <a:pt x="1611750" y="1160621"/>
                    <a:pt x="1250947" y="1306901"/>
                    <a:pt x="805875" y="1306901"/>
                  </a:cubicBezTo>
                  <a:cubicBezTo>
                    <a:pt x="638973" y="1306901"/>
                    <a:pt x="483921" y="1286331"/>
                    <a:pt x="355303" y="1251102"/>
                  </a:cubicBezTo>
                  <a:cubicBezTo>
                    <a:pt x="140939" y="1192387"/>
                    <a:pt x="0" y="1092954"/>
                    <a:pt x="0" y="980176"/>
                  </a:cubicBezTo>
                  <a:lnTo>
                    <a:pt x="0" y="326725"/>
                  </a:lnTo>
                  <a:cubicBezTo>
                    <a:pt x="0" y="146280"/>
                    <a:pt x="360803" y="0"/>
                    <a:pt x="805875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F5BE8CE9-BBBB-4A79-A5CB-9142797E9F63}"/>
                </a:ext>
              </a:extLst>
            </p:cNvPr>
            <p:cNvSpPr/>
            <p:nvPr/>
          </p:nvSpPr>
          <p:spPr>
            <a:xfrm>
              <a:off x="5133483" y="2985347"/>
              <a:ext cx="316230" cy="896952"/>
            </a:xfrm>
            <a:custGeom>
              <a:avLst/>
              <a:gdLst>
                <a:gd name="connsiteX0" fmla="*/ 316230 w 316230"/>
                <a:gd name="connsiteY0" fmla="*/ 0 h 896952"/>
                <a:gd name="connsiteX1" fmla="*/ 316230 w 316230"/>
                <a:gd name="connsiteY1" fmla="*/ 639097 h 896952"/>
                <a:gd name="connsiteX2" fmla="*/ 80195 w 316230"/>
                <a:gd name="connsiteY2" fmla="*/ 870126 h 896952"/>
                <a:gd name="connsiteX3" fmla="*/ 0 w 316230"/>
                <a:gd name="connsiteY3" fmla="*/ 896952 h 896952"/>
                <a:gd name="connsiteX4" fmla="*/ 0 w 316230"/>
                <a:gd name="connsiteY4" fmla="*/ 250354 h 896952"/>
                <a:gd name="connsiteX5" fmla="*/ 25999 w 316230"/>
                <a:gd name="connsiteY5" fmla="*/ 242889 h 896952"/>
                <a:gd name="connsiteX6" fmla="*/ 303562 w 316230"/>
                <a:gd name="connsiteY6" fmla="*/ 52067 h 89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6230" h="896952">
                  <a:moveTo>
                    <a:pt x="316230" y="0"/>
                  </a:moveTo>
                  <a:lnTo>
                    <a:pt x="316230" y="639097"/>
                  </a:lnTo>
                  <a:cubicBezTo>
                    <a:pt x="316230" y="729320"/>
                    <a:pt x="226029" y="811001"/>
                    <a:pt x="80195" y="870126"/>
                  </a:cubicBezTo>
                  <a:lnTo>
                    <a:pt x="0" y="896952"/>
                  </a:lnTo>
                  <a:lnTo>
                    <a:pt x="0" y="250354"/>
                  </a:lnTo>
                  <a:lnTo>
                    <a:pt x="25999" y="242889"/>
                  </a:lnTo>
                  <a:cubicBezTo>
                    <a:pt x="165640" y="195141"/>
                    <a:pt x="265898" y="128328"/>
                    <a:pt x="303562" y="520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5E53F4F2-DF83-4254-A4FD-2BE0C6DA6132}"/>
                </a:ext>
              </a:extLst>
            </p:cNvPr>
            <p:cNvSpPr/>
            <p:nvPr/>
          </p:nvSpPr>
          <p:spPr>
            <a:xfrm>
              <a:off x="3851688" y="2635251"/>
              <a:ext cx="1615662" cy="66941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4B9C45E4-7BF0-4FA2-A85F-937AA9EB7264}"/>
              </a:ext>
            </a:extLst>
          </p:cNvPr>
          <p:cNvGrpSpPr/>
          <p:nvPr/>
        </p:nvGrpSpPr>
        <p:grpSpPr>
          <a:xfrm>
            <a:off x="4194588" y="4563662"/>
            <a:ext cx="1511191" cy="1230829"/>
            <a:chOff x="3851688" y="2635251"/>
            <a:chExt cx="1615662" cy="1315918"/>
          </a:xfrm>
        </p:grpSpPr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5208DBAE-4F02-4164-A3BC-478A676C2B56}"/>
                </a:ext>
              </a:extLst>
            </p:cNvPr>
            <p:cNvSpPr/>
            <p:nvPr/>
          </p:nvSpPr>
          <p:spPr>
            <a:xfrm>
              <a:off x="3851856" y="2644268"/>
              <a:ext cx="1611750" cy="1306901"/>
            </a:xfrm>
            <a:custGeom>
              <a:avLst/>
              <a:gdLst>
                <a:gd name="connsiteX0" fmla="*/ 805875 w 1611750"/>
                <a:gd name="connsiteY0" fmla="*/ 0 h 1306901"/>
                <a:gd name="connsiteX1" fmla="*/ 1611750 w 1611750"/>
                <a:gd name="connsiteY1" fmla="*/ 326725 h 1306901"/>
                <a:gd name="connsiteX2" fmla="*/ 1611750 w 1611750"/>
                <a:gd name="connsiteY2" fmla="*/ 980176 h 1306901"/>
                <a:gd name="connsiteX3" fmla="*/ 805875 w 1611750"/>
                <a:gd name="connsiteY3" fmla="*/ 1306901 h 1306901"/>
                <a:gd name="connsiteX4" fmla="*/ 355303 w 1611750"/>
                <a:gd name="connsiteY4" fmla="*/ 1251102 h 1306901"/>
                <a:gd name="connsiteX5" fmla="*/ 0 w 1611750"/>
                <a:gd name="connsiteY5" fmla="*/ 980176 h 1306901"/>
                <a:gd name="connsiteX6" fmla="*/ 0 w 1611750"/>
                <a:gd name="connsiteY6" fmla="*/ 326725 h 1306901"/>
                <a:gd name="connsiteX7" fmla="*/ 805875 w 1611750"/>
                <a:gd name="connsiteY7" fmla="*/ 0 h 1306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1750" h="1306901">
                  <a:moveTo>
                    <a:pt x="805875" y="0"/>
                  </a:moveTo>
                  <a:cubicBezTo>
                    <a:pt x="1250947" y="0"/>
                    <a:pt x="1611750" y="146280"/>
                    <a:pt x="1611750" y="326725"/>
                  </a:cubicBezTo>
                  <a:lnTo>
                    <a:pt x="1611750" y="980176"/>
                  </a:lnTo>
                  <a:cubicBezTo>
                    <a:pt x="1611750" y="1160621"/>
                    <a:pt x="1250947" y="1306901"/>
                    <a:pt x="805875" y="1306901"/>
                  </a:cubicBezTo>
                  <a:cubicBezTo>
                    <a:pt x="638973" y="1306901"/>
                    <a:pt x="483921" y="1286331"/>
                    <a:pt x="355303" y="1251102"/>
                  </a:cubicBezTo>
                  <a:cubicBezTo>
                    <a:pt x="140939" y="1192387"/>
                    <a:pt x="0" y="1092954"/>
                    <a:pt x="0" y="980176"/>
                  </a:cubicBezTo>
                  <a:lnTo>
                    <a:pt x="0" y="326725"/>
                  </a:lnTo>
                  <a:cubicBezTo>
                    <a:pt x="0" y="146280"/>
                    <a:pt x="360803" y="0"/>
                    <a:pt x="805875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BB7CE0D3-5F9D-46E2-9068-7C4A5A379F50}"/>
                </a:ext>
              </a:extLst>
            </p:cNvPr>
            <p:cNvSpPr/>
            <p:nvPr/>
          </p:nvSpPr>
          <p:spPr>
            <a:xfrm>
              <a:off x="5133483" y="2985347"/>
              <a:ext cx="316230" cy="896952"/>
            </a:xfrm>
            <a:custGeom>
              <a:avLst/>
              <a:gdLst>
                <a:gd name="connsiteX0" fmla="*/ 316230 w 316230"/>
                <a:gd name="connsiteY0" fmla="*/ 0 h 896952"/>
                <a:gd name="connsiteX1" fmla="*/ 316230 w 316230"/>
                <a:gd name="connsiteY1" fmla="*/ 639097 h 896952"/>
                <a:gd name="connsiteX2" fmla="*/ 80195 w 316230"/>
                <a:gd name="connsiteY2" fmla="*/ 870126 h 896952"/>
                <a:gd name="connsiteX3" fmla="*/ 0 w 316230"/>
                <a:gd name="connsiteY3" fmla="*/ 896952 h 896952"/>
                <a:gd name="connsiteX4" fmla="*/ 0 w 316230"/>
                <a:gd name="connsiteY4" fmla="*/ 250354 h 896952"/>
                <a:gd name="connsiteX5" fmla="*/ 25999 w 316230"/>
                <a:gd name="connsiteY5" fmla="*/ 242889 h 896952"/>
                <a:gd name="connsiteX6" fmla="*/ 303562 w 316230"/>
                <a:gd name="connsiteY6" fmla="*/ 52067 h 89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6230" h="896952">
                  <a:moveTo>
                    <a:pt x="316230" y="0"/>
                  </a:moveTo>
                  <a:lnTo>
                    <a:pt x="316230" y="639097"/>
                  </a:lnTo>
                  <a:cubicBezTo>
                    <a:pt x="316230" y="729320"/>
                    <a:pt x="226029" y="811001"/>
                    <a:pt x="80195" y="870126"/>
                  </a:cubicBezTo>
                  <a:lnTo>
                    <a:pt x="0" y="896952"/>
                  </a:lnTo>
                  <a:lnTo>
                    <a:pt x="0" y="250354"/>
                  </a:lnTo>
                  <a:lnTo>
                    <a:pt x="25999" y="242889"/>
                  </a:lnTo>
                  <a:cubicBezTo>
                    <a:pt x="165640" y="195141"/>
                    <a:pt x="265898" y="128328"/>
                    <a:pt x="303562" y="520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" name="楕円 118">
              <a:extLst>
                <a:ext uri="{FF2B5EF4-FFF2-40B4-BE49-F238E27FC236}">
                  <a16:creationId xmlns:a16="http://schemas.microsoft.com/office/drawing/2014/main" id="{0A3E7CA3-4DB9-49AB-AC45-198007668890}"/>
                </a:ext>
              </a:extLst>
            </p:cNvPr>
            <p:cNvSpPr/>
            <p:nvPr/>
          </p:nvSpPr>
          <p:spPr>
            <a:xfrm>
              <a:off x="3851688" y="2635251"/>
              <a:ext cx="1615662" cy="66941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4C6B1D27-18FA-4D37-A62B-A443B23D3115}"/>
              </a:ext>
            </a:extLst>
          </p:cNvPr>
          <p:cNvGrpSpPr/>
          <p:nvPr/>
        </p:nvGrpSpPr>
        <p:grpSpPr>
          <a:xfrm>
            <a:off x="6061488" y="4563662"/>
            <a:ext cx="1511191" cy="1230829"/>
            <a:chOff x="3851688" y="2635251"/>
            <a:chExt cx="1615662" cy="1315918"/>
          </a:xfrm>
        </p:grpSpPr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37A66EE6-F21F-44FF-AC60-761B0451EC14}"/>
                </a:ext>
              </a:extLst>
            </p:cNvPr>
            <p:cNvSpPr/>
            <p:nvPr/>
          </p:nvSpPr>
          <p:spPr>
            <a:xfrm>
              <a:off x="3851856" y="2644268"/>
              <a:ext cx="1611750" cy="1306901"/>
            </a:xfrm>
            <a:custGeom>
              <a:avLst/>
              <a:gdLst>
                <a:gd name="connsiteX0" fmla="*/ 805875 w 1611750"/>
                <a:gd name="connsiteY0" fmla="*/ 0 h 1306901"/>
                <a:gd name="connsiteX1" fmla="*/ 1611750 w 1611750"/>
                <a:gd name="connsiteY1" fmla="*/ 326725 h 1306901"/>
                <a:gd name="connsiteX2" fmla="*/ 1611750 w 1611750"/>
                <a:gd name="connsiteY2" fmla="*/ 980176 h 1306901"/>
                <a:gd name="connsiteX3" fmla="*/ 805875 w 1611750"/>
                <a:gd name="connsiteY3" fmla="*/ 1306901 h 1306901"/>
                <a:gd name="connsiteX4" fmla="*/ 355303 w 1611750"/>
                <a:gd name="connsiteY4" fmla="*/ 1251102 h 1306901"/>
                <a:gd name="connsiteX5" fmla="*/ 0 w 1611750"/>
                <a:gd name="connsiteY5" fmla="*/ 980176 h 1306901"/>
                <a:gd name="connsiteX6" fmla="*/ 0 w 1611750"/>
                <a:gd name="connsiteY6" fmla="*/ 326725 h 1306901"/>
                <a:gd name="connsiteX7" fmla="*/ 805875 w 1611750"/>
                <a:gd name="connsiteY7" fmla="*/ 0 h 1306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1750" h="1306901">
                  <a:moveTo>
                    <a:pt x="805875" y="0"/>
                  </a:moveTo>
                  <a:cubicBezTo>
                    <a:pt x="1250947" y="0"/>
                    <a:pt x="1611750" y="146280"/>
                    <a:pt x="1611750" y="326725"/>
                  </a:cubicBezTo>
                  <a:lnTo>
                    <a:pt x="1611750" y="980176"/>
                  </a:lnTo>
                  <a:cubicBezTo>
                    <a:pt x="1611750" y="1160621"/>
                    <a:pt x="1250947" y="1306901"/>
                    <a:pt x="805875" y="1306901"/>
                  </a:cubicBezTo>
                  <a:cubicBezTo>
                    <a:pt x="638973" y="1306901"/>
                    <a:pt x="483921" y="1286331"/>
                    <a:pt x="355303" y="1251102"/>
                  </a:cubicBezTo>
                  <a:cubicBezTo>
                    <a:pt x="140939" y="1192387"/>
                    <a:pt x="0" y="1092954"/>
                    <a:pt x="0" y="980176"/>
                  </a:cubicBezTo>
                  <a:lnTo>
                    <a:pt x="0" y="326725"/>
                  </a:lnTo>
                  <a:cubicBezTo>
                    <a:pt x="0" y="146280"/>
                    <a:pt x="360803" y="0"/>
                    <a:pt x="805875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53950546-15D0-414B-B637-E63BED6C24AC}"/>
                </a:ext>
              </a:extLst>
            </p:cNvPr>
            <p:cNvSpPr/>
            <p:nvPr/>
          </p:nvSpPr>
          <p:spPr>
            <a:xfrm>
              <a:off x="5133483" y="2985347"/>
              <a:ext cx="316230" cy="896952"/>
            </a:xfrm>
            <a:custGeom>
              <a:avLst/>
              <a:gdLst>
                <a:gd name="connsiteX0" fmla="*/ 316230 w 316230"/>
                <a:gd name="connsiteY0" fmla="*/ 0 h 896952"/>
                <a:gd name="connsiteX1" fmla="*/ 316230 w 316230"/>
                <a:gd name="connsiteY1" fmla="*/ 639097 h 896952"/>
                <a:gd name="connsiteX2" fmla="*/ 80195 w 316230"/>
                <a:gd name="connsiteY2" fmla="*/ 870126 h 896952"/>
                <a:gd name="connsiteX3" fmla="*/ 0 w 316230"/>
                <a:gd name="connsiteY3" fmla="*/ 896952 h 896952"/>
                <a:gd name="connsiteX4" fmla="*/ 0 w 316230"/>
                <a:gd name="connsiteY4" fmla="*/ 250354 h 896952"/>
                <a:gd name="connsiteX5" fmla="*/ 25999 w 316230"/>
                <a:gd name="connsiteY5" fmla="*/ 242889 h 896952"/>
                <a:gd name="connsiteX6" fmla="*/ 303562 w 316230"/>
                <a:gd name="connsiteY6" fmla="*/ 52067 h 89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6230" h="896952">
                  <a:moveTo>
                    <a:pt x="316230" y="0"/>
                  </a:moveTo>
                  <a:lnTo>
                    <a:pt x="316230" y="639097"/>
                  </a:lnTo>
                  <a:cubicBezTo>
                    <a:pt x="316230" y="729320"/>
                    <a:pt x="226029" y="811001"/>
                    <a:pt x="80195" y="870126"/>
                  </a:cubicBezTo>
                  <a:lnTo>
                    <a:pt x="0" y="896952"/>
                  </a:lnTo>
                  <a:lnTo>
                    <a:pt x="0" y="250354"/>
                  </a:lnTo>
                  <a:lnTo>
                    <a:pt x="25999" y="242889"/>
                  </a:lnTo>
                  <a:cubicBezTo>
                    <a:pt x="165640" y="195141"/>
                    <a:pt x="265898" y="128328"/>
                    <a:pt x="303562" y="520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6F596FFD-EE49-4E01-B091-DF8FFC85688D}"/>
                </a:ext>
              </a:extLst>
            </p:cNvPr>
            <p:cNvSpPr/>
            <p:nvPr/>
          </p:nvSpPr>
          <p:spPr>
            <a:xfrm>
              <a:off x="3851688" y="2635251"/>
              <a:ext cx="1615662" cy="66941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E55EE2F7-BBD3-4148-BF5C-A1111D0C53DE}"/>
              </a:ext>
            </a:extLst>
          </p:cNvPr>
          <p:cNvGrpSpPr/>
          <p:nvPr/>
        </p:nvGrpSpPr>
        <p:grpSpPr>
          <a:xfrm>
            <a:off x="7943628" y="4563662"/>
            <a:ext cx="1511191" cy="1230829"/>
            <a:chOff x="3851688" y="2635251"/>
            <a:chExt cx="1615662" cy="1315918"/>
          </a:xfrm>
        </p:grpSpPr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EEFC2204-7424-42CB-A692-C0AEF149015B}"/>
                </a:ext>
              </a:extLst>
            </p:cNvPr>
            <p:cNvSpPr/>
            <p:nvPr/>
          </p:nvSpPr>
          <p:spPr>
            <a:xfrm>
              <a:off x="3851856" y="2644268"/>
              <a:ext cx="1611750" cy="1306901"/>
            </a:xfrm>
            <a:custGeom>
              <a:avLst/>
              <a:gdLst>
                <a:gd name="connsiteX0" fmla="*/ 805875 w 1611750"/>
                <a:gd name="connsiteY0" fmla="*/ 0 h 1306901"/>
                <a:gd name="connsiteX1" fmla="*/ 1611750 w 1611750"/>
                <a:gd name="connsiteY1" fmla="*/ 326725 h 1306901"/>
                <a:gd name="connsiteX2" fmla="*/ 1611750 w 1611750"/>
                <a:gd name="connsiteY2" fmla="*/ 980176 h 1306901"/>
                <a:gd name="connsiteX3" fmla="*/ 805875 w 1611750"/>
                <a:gd name="connsiteY3" fmla="*/ 1306901 h 1306901"/>
                <a:gd name="connsiteX4" fmla="*/ 355303 w 1611750"/>
                <a:gd name="connsiteY4" fmla="*/ 1251102 h 1306901"/>
                <a:gd name="connsiteX5" fmla="*/ 0 w 1611750"/>
                <a:gd name="connsiteY5" fmla="*/ 980176 h 1306901"/>
                <a:gd name="connsiteX6" fmla="*/ 0 w 1611750"/>
                <a:gd name="connsiteY6" fmla="*/ 326725 h 1306901"/>
                <a:gd name="connsiteX7" fmla="*/ 805875 w 1611750"/>
                <a:gd name="connsiteY7" fmla="*/ 0 h 1306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1750" h="1306901">
                  <a:moveTo>
                    <a:pt x="805875" y="0"/>
                  </a:moveTo>
                  <a:cubicBezTo>
                    <a:pt x="1250947" y="0"/>
                    <a:pt x="1611750" y="146280"/>
                    <a:pt x="1611750" y="326725"/>
                  </a:cubicBezTo>
                  <a:lnTo>
                    <a:pt x="1611750" y="980176"/>
                  </a:lnTo>
                  <a:cubicBezTo>
                    <a:pt x="1611750" y="1160621"/>
                    <a:pt x="1250947" y="1306901"/>
                    <a:pt x="805875" y="1306901"/>
                  </a:cubicBezTo>
                  <a:cubicBezTo>
                    <a:pt x="638973" y="1306901"/>
                    <a:pt x="483921" y="1286331"/>
                    <a:pt x="355303" y="1251102"/>
                  </a:cubicBezTo>
                  <a:cubicBezTo>
                    <a:pt x="140939" y="1192387"/>
                    <a:pt x="0" y="1092954"/>
                    <a:pt x="0" y="980176"/>
                  </a:cubicBezTo>
                  <a:lnTo>
                    <a:pt x="0" y="326725"/>
                  </a:lnTo>
                  <a:cubicBezTo>
                    <a:pt x="0" y="146280"/>
                    <a:pt x="360803" y="0"/>
                    <a:pt x="805875" y="0"/>
                  </a:cubicBez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71A73944-4057-4143-A20D-7F694BD9DF2B}"/>
                </a:ext>
              </a:extLst>
            </p:cNvPr>
            <p:cNvSpPr/>
            <p:nvPr/>
          </p:nvSpPr>
          <p:spPr>
            <a:xfrm>
              <a:off x="5133483" y="2985347"/>
              <a:ext cx="316230" cy="896952"/>
            </a:xfrm>
            <a:custGeom>
              <a:avLst/>
              <a:gdLst>
                <a:gd name="connsiteX0" fmla="*/ 316230 w 316230"/>
                <a:gd name="connsiteY0" fmla="*/ 0 h 896952"/>
                <a:gd name="connsiteX1" fmla="*/ 316230 w 316230"/>
                <a:gd name="connsiteY1" fmla="*/ 639097 h 896952"/>
                <a:gd name="connsiteX2" fmla="*/ 80195 w 316230"/>
                <a:gd name="connsiteY2" fmla="*/ 870126 h 896952"/>
                <a:gd name="connsiteX3" fmla="*/ 0 w 316230"/>
                <a:gd name="connsiteY3" fmla="*/ 896952 h 896952"/>
                <a:gd name="connsiteX4" fmla="*/ 0 w 316230"/>
                <a:gd name="connsiteY4" fmla="*/ 250354 h 896952"/>
                <a:gd name="connsiteX5" fmla="*/ 25999 w 316230"/>
                <a:gd name="connsiteY5" fmla="*/ 242889 h 896952"/>
                <a:gd name="connsiteX6" fmla="*/ 303562 w 316230"/>
                <a:gd name="connsiteY6" fmla="*/ 52067 h 89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6230" h="896952">
                  <a:moveTo>
                    <a:pt x="316230" y="0"/>
                  </a:moveTo>
                  <a:lnTo>
                    <a:pt x="316230" y="639097"/>
                  </a:lnTo>
                  <a:cubicBezTo>
                    <a:pt x="316230" y="729320"/>
                    <a:pt x="226029" y="811001"/>
                    <a:pt x="80195" y="870126"/>
                  </a:cubicBezTo>
                  <a:lnTo>
                    <a:pt x="0" y="896952"/>
                  </a:lnTo>
                  <a:lnTo>
                    <a:pt x="0" y="250354"/>
                  </a:lnTo>
                  <a:lnTo>
                    <a:pt x="25999" y="242889"/>
                  </a:lnTo>
                  <a:cubicBezTo>
                    <a:pt x="165640" y="195141"/>
                    <a:pt x="265898" y="128328"/>
                    <a:pt x="303562" y="520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" name="楕円 136">
              <a:extLst>
                <a:ext uri="{FF2B5EF4-FFF2-40B4-BE49-F238E27FC236}">
                  <a16:creationId xmlns:a16="http://schemas.microsoft.com/office/drawing/2014/main" id="{0EA3DCDC-42F4-4536-B3D2-E0371B0B0224}"/>
                </a:ext>
              </a:extLst>
            </p:cNvPr>
            <p:cNvSpPr/>
            <p:nvPr/>
          </p:nvSpPr>
          <p:spPr>
            <a:xfrm>
              <a:off x="3851688" y="2635251"/>
              <a:ext cx="1615662" cy="66941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8846930C-7E5B-4D2B-A1C4-F5699F48B519}"/>
              </a:ext>
            </a:extLst>
          </p:cNvPr>
          <p:cNvGrpSpPr/>
          <p:nvPr/>
        </p:nvGrpSpPr>
        <p:grpSpPr>
          <a:xfrm>
            <a:off x="460788" y="3787285"/>
            <a:ext cx="1511191" cy="1230829"/>
            <a:chOff x="3851688" y="2635251"/>
            <a:chExt cx="1615662" cy="1315918"/>
          </a:xfrm>
        </p:grpSpPr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D1E4AE52-4268-4166-8FD5-0330144CE44E}"/>
                </a:ext>
              </a:extLst>
            </p:cNvPr>
            <p:cNvSpPr/>
            <p:nvPr/>
          </p:nvSpPr>
          <p:spPr>
            <a:xfrm>
              <a:off x="3851856" y="2644268"/>
              <a:ext cx="1611750" cy="1306901"/>
            </a:xfrm>
            <a:custGeom>
              <a:avLst/>
              <a:gdLst>
                <a:gd name="connsiteX0" fmla="*/ 805875 w 1611750"/>
                <a:gd name="connsiteY0" fmla="*/ 0 h 1306901"/>
                <a:gd name="connsiteX1" fmla="*/ 1611750 w 1611750"/>
                <a:gd name="connsiteY1" fmla="*/ 326725 h 1306901"/>
                <a:gd name="connsiteX2" fmla="*/ 1611750 w 1611750"/>
                <a:gd name="connsiteY2" fmla="*/ 980176 h 1306901"/>
                <a:gd name="connsiteX3" fmla="*/ 805875 w 1611750"/>
                <a:gd name="connsiteY3" fmla="*/ 1306901 h 1306901"/>
                <a:gd name="connsiteX4" fmla="*/ 355303 w 1611750"/>
                <a:gd name="connsiteY4" fmla="*/ 1251102 h 1306901"/>
                <a:gd name="connsiteX5" fmla="*/ 0 w 1611750"/>
                <a:gd name="connsiteY5" fmla="*/ 980176 h 1306901"/>
                <a:gd name="connsiteX6" fmla="*/ 0 w 1611750"/>
                <a:gd name="connsiteY6" fmla="*/ 326725 h 1306901"/>
                <a:gd name="connsiteX7" fmla="*/ 805875 w 1611750"/>
                <a:gd name="connsiteY7" fmla="*/ 0 h 1306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1750" h="1306901">
                  <a:moveTo>
                    <a:pt x="805875" y="0"/>
                  </a:moveTo>
                  <a:cubicBezTo>
                    <a:pt x="1250947" y="0"/>
                    <a:pt x="1611750" y="146280"/>
                    <a:pt x="1611750" y="326725"/>
                  </a:cubicBezTo>
                  <a:lnTo>
                    <a:pt x="1611750" y="980176"/>
                  </a:lnTo>
                  <a:cubicBezTo>
                    <a:pt x="1611750" y="1160621"/>
                    <a:pt x="1250947" y="1306901"/>
                    <a:pt x="805875" y="1306901"/>
                  </a:cubicBezTo>
                  <a:cubicBezTo>
                    <a:pt x="638973" y="1306901"/>
                    <a:pt x="483921" y="1286331"/>
                    <a:pt x="355303" y="1251102"/>
                  </a:cubicBezTo>
                  <a:cubicBezTo>
                    <a:pt x="140939" y="1192387"/>
                    <a:pt x="0" y="1092954"/>
                    <a:pt x="0" y="980176"/>
                  </a:cubicBezTo>
                  <a:lnTo>
                    <a:pt x="0" y="326725"/>
                  </a:lnTo>
                  <a:cubicBezTo>
                    <a:pt x="0" y="146280"/>
                    <a:pt x="360803" y="0"/>
                    <a:pt x="805875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FA68BA84-F0EB-4A83-BE1C-8484A06DC124}"/>
                </a:ext>
              </a:extLst>
            </p:cNvPr>
            <p:cNvSpPr/>
            <p:nvPr/>
          </p:nvSpPr>
          <p:spPr>
            <a:xfrm>
              <a:off x="5133483" y="2985347"/>
              <a:ext cx="316230" cy="896952"/>
            </a:xfrm>
            <a:custGeom>
              <a:avLst/>
              <a:gdLst>
                <a:gd name="connsiteX0" fmla="*/ 316230 w 316230"/>
                <a:gd name="connsiteY0" fmla="*/ 0 h 896952"/>
                <a:gd name="connsiteX1" fmla="*/ 316230 w 316230"/>
                <a:gd name="connsiteY1" fmla="*/ 639097 h 896952"/>
                <a:gd name="connsiteX2" fmla="*/ 80195 w 316230"/>
                <a:gd name="connsiteY2" fmla="*/ 870126 h 896952"/>
                <a:gd name="connsiteX3" fmla="*/ 0 w 316230"/>
                <a:gd name="connsiteY3" fmla="*/ 896952 h 896952"/>
                <a:gd name="connsiteX4" fmla="*/ 0 w 316230"/>
                <a:gd name="connsiteY4" fmla="*/ 250354 h 896952"/>
                <a:gd name="connsiteX5" fmla="*/ 25999 w 316230"/>
                <a:gd name="connsiteY5" fmla="*/ 242889 h 896952"/>
                <a:gd name="connsiteX6" fmla="*/ 303562 w 316230"/>
                <a:gd name="connsiteY6" fmla="*/ 52067 h 89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6230" h="896952">
                  <a:moveTo>
                    <a:pt x="316230" y="0"/>
                  </a:moveTo>
                  <a:lnTo>
                    <a:pt x="316230" y="639097"/>
                  </a:lnTo>
                  <a:cubicBezTo>
                    <a:pt x="316230" y="729320"/>
                    <a:pt x="226029" y="811001"/>
                    <a:pt x="80195" y="870126"/>
                  </a:cubicBezTo>
                  <a:lnTo>
                    <a:pt x="0" y="896952"/>
                  </a:lnTo>
                  <a:lnTo>
                    <a:pt x="0" y="250354"/>
                  </a:lnTo>
                  <a:lnTo>
                    <a:pt x="25999" y="242889"/>
                  </a:lnTo>
                  <a:cubicBezTo>
                    <a:pt x="165640" y="195141"/>
                    <a:pt x="265898" y="128328"/>
                    <a:pt x="303562" y="520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2D2B47D2-FB30-4257-8B2E-7D1471C8296C}"/>
                </a:ext>
              </a:extLst>
            </p:cNvPr>
            <p:cNvSpPr/>
            <p:nvPr/>
          </p:nvSpPr>
          <p:spPr>
            <a:xfrm>
              <a:off x="3851688" y="2635251"/>
              <a:ext cx="1615662" cy="66941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B28EB7FB-BD9C-4C87-A116-0F53D4C39033}"/>
              </a:ext>
            </a:extLst>
          </p:cNvPr>
          <p:cNvGrpSpPr/>
          <p:nvPr/>
        </p:nvGrpSpPr>
        <p:grpSpPr>
          <a:xfrm>
            <a:off x="2327688" y="3787285"/>
            <a:ext cx="1511191" cy="1230829"/>
            <a:chOff x="3851688" y="2635251"/>
            <a:chExt cx="1615662" cy="1315918"/>
          </a:xfrm>
        </p:grpSpPr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22F3E48F-6B56-443A-A736-46F4B2E0D28E}"/>
                </a:ext>
              </a:extLst>
            </p:cNvPr>
            <p:cNvSpPr/>
            <p:nvPr/>
          </p:nvSpPr>
          <p:spPr>
            <a:xfrm>
              <a:off x="3851856" y="2644268"/>
              <a:ext cx="1611750" cy="1306901"/>
            </a:xfrm>
            <a:custGeom>
              <a:avLst/>
              <a:gdLst>
                <a:gd name="connsiteX0" fmla="*/ 805875 w 1611750"/>
                <a:gd name="connsiteY0" fmla="*/ 0 h 1306901"/>
                <a:gd name="connsiteX1" fmla="*/ 1611750 w 1611750"/>
                <a:gd name="connsiteY1" fmla="*/ 326725 h 1306901"/>
                <a:gd name="connsiteX2" fmla="*/ 1611750 w 1611750"/>
                <a:gd name="connsiteY2" fmla="*/ 980176 h 1306901"/>
                <a:gd name="connsiteX3" fmla="*/ 805875 w 1611750"/>
                <a:gd name="connsiteY3" fmla="*/ 1306901 h 1306901"/>
                <a:gd name="connsiteX4" fmla="*/ 355303 w 1611750"/>
                <a:gd name="connsiteY4" fmla="*/ 1251102 h 1306901"/>
                <a:gd name="connsiteX5" fmla="*/ 0 w 1611750"/>
                <a:gd name="connsiteY5" fmla="*/ 980176 h 1306901"/>
                <a:gd name="connsiteX6" fmla="*/ 0 w 1611750"/>
                <a:gd name="connsiteY6" fmla="*/ 326725 h 1306901"/>
                <a:gd name="connsiteX7" fmla="*/ 805875 w 1611750"/>
                <a:gd name="connsiteY7" fmla="*/ 0 h 1306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1750" h="1306901">
                  <a:moveTo>
                    <a:pt x="805875" y="0"/>
                  </a:moveTo>
                  <a:cubicBezTo>
                    <a:pt x="1250947" y="0"/>
                    <a:pt x="1611750" y="146280"/>
                    <a:pt x="1611750" y="326725"/>
                  </a:cubicBezTo>
                  <a:lnTo>
                    <a:pt x="1611750" y="980176"/>
                  </a:lnTo>
                  <a:cubicBezTo>
                    <a:pt x="1611750" y="1160621"/>
                    <a:pt x="1250947" y="1306901"/>
                    <a:pt x="805875" y="1306901"/>
                  </a:cubicBezTo>
                  <a:cubicBezTo>
                    <a:pt x="638973" y="1306901"/>
                    <a:pt x="483921" y="1286331"/>
                    <a:pt x="355303" y="1251102"/>
                  </a:cubicBezTo>
                  <a:cubicBezTo>
                    <a:pt x="140939" y="1192387"/>
                    <a:pt x="0" y="1092954"/>
                    <a:pt x="0" y="980176"/>
                  </a:cubicBezTo>
                  <a:lnTo>
                    <a:pt x="0" y="326725"/>
                  </a:lnTo>
                  <a:cubicBezTo>
                    <a:pt x="0" y="146280"/>
                    <a:pt x="360803" y="0"/>
                    <a:pt x="805875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9924729A-2DD5-4E90-8075-9F158ABD5926}"/>
                </a:ext>
              </a:extLst>
            </p:cNvPr>
            <p:cNvSpPr/>
            <p:nvPr/>
          </p:nvSpPr>
          <p:spPr>
            <a:xfrm>
              <a:off x="5133483" y="2985347"/>
              <a:ext cx="316230" cy="896952"/>
            </a:xfrm>
            <a:custGeom>
              <a:avLst/>
              <a:gdLst>
                <a:gd name="connsiteX0" fmla="*/ 316230 w 316230"/>
                <a:gd name="connsiteY0" fmla="*/ 0 h 896952"/>
                <a:gd name="connsiteX1" fmla="*/ 316230 w 316230"/>
                <a:gd name="connsiteY1" fmla="*/ 639097 h 896952"/>
                <a:gd name="connsiteX2" fmla="*/ 80195 w 316230"/>
                <a:gd name="connsiteY2" fmla="*/ 870126 h 896952"/>
                <a:gd name="connsiteX3" fmla="*/ 0 w 316230"/>
                <a:gd name="connsiteY3" fmla="*/ 896952 h 896952"/>
                <a:gd name="connsiteX4" fmla="*/ 0 w 316230"/>
                <a:gd name="connsiteY4" fmla="*/ 250354 h 896952"/>
                <a:gd name="connsiteX5" fmla="*/ 25999 w 316230"/>
                <a:gd name="connsiteY5" fmla="*/ 242889 h 896952"/>
                <a:gd name="connsiteX6" fmla="*/ 303562 w 316230"/>
                <a:gd name="connsiteY6" fmla="*/ 52067 h 89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6230" h="896952">
                  <a:moveTo>
                    <a:pt x="316230" y="0"/>
                  </a:moveTo>
                  <a:lnTo>
                    <a:pt x="316230" y="639097"/>
                  </a:lnTo>
                  <a:cubicBezTo>
                    <a:pt x="316230" y="729320"/>
                    <a:pt x="226029" y="811001"/>
                    <a:pt x="80195" y="870126"/>
                  </a:cubicBezTo>
                  <a:lnTo>
                    <a:pt x="0" y="896952"/>
                  </a:lnTo>
                  <a:lnTo>
                    <a:pt x="0" y="250354"/>
                  </a:lnTo>
                  <a:lnTo>
                    <a:pt x="25999" y="242889"/>
                  </a:lnTo>
                  <a:cubicBezTo>
                    <a:pt x="165640" y="195141"/>
                    <a:pt x="265898" y="128328"/>
                    <a:pt x="303562" y="520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" name="楕円 185">
              <a:extLst>
                <a:ext uri="{FF2B5EF4-FFF2-40B4-BE49-F238E27FC236}">
                  <a16:creationId xmlns:a16="http://schemas.microsoft.com/office/drawing/2014/main" id="{B635EC17-77E4-4BF4-B817-02BABEF169B8}"/>
                </a:ext>
              </a:extLst>
            </p:cNvPr>
            <p:cNvSpPr/>
            <p:nvPr/>
          </p:nvSpPr>
          <p:spPr>
            <a:xfrm>
              <a:off x="3851688" y="2635251"/>
              <a:ext cx="1615662" cy="66941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2577403B-784F-4C01-ADA1-BB2841825895}"/>
              </a:ext>
            </a:extLst>
          </p:cNvPr>
          <p:cNvGrpSpPr/>
          <p:nvPr/>
        </p:nvGrpSpPr>
        <p:grpSpPr>
          <a:xfrm>
            <a:off x="4194588" y="3787285"/>
            <a:ext cx="1511191" cy="1230829"/>
            <a:chOff x="3851688" y="2635251"/>
            <a:chExt cx="1615662" cy="1315918"/>
          </a:xfrm>
        </p:grpSpPr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B99378A9-37F8-4D3B-A448-3DDEC8471481}"/>
                </a:ext>
              </a:extLst>
            </p:cNvPr>
            <p:cNvSpPr/>
            <p:nvPr/>
          </p:nvSpPr>
          <p:spPr>
            <a:xfrm>
              <a:off x="3851856" y="2644268"/>
              <a:ext cx="1611750" cy="1306901"/>
            </a:xfrm>
            <a:custGeom>
              <a:avLst/>
              <a:gdLst>
                <a:gd name="connsiteX0" fmla="*/ 805875 w 1611750"/>
                <a:gd name="connsiteY0" fmla="*/ 0 h 1306901"/>
                <a:gd name="connsiteX1" fmla="*/ 1611750 w 1611750"/>
                <a:gd name="connsiteY1" fmla="*/ 326725 h 1306901"/>
                <a:gd name="connsiteX2" fmla="*/ 1611750 w 1611750"/>
                <a:gd name="connsiteY2" fmla="*/ 980176 h 1306901"/>
                <a:gd name="connsiteX3" fmla="*/ 805875 w 1611750"/>
                <a:gd name="connsiteY3" fmla="*/ 1306901 h 1306901"/>
                <a:gd name="connsiteX4" fmla="*/ 355303 w 1611750"/>
                <a:gd name="connsiteY4" fmla="*/ 1251102 h 1306901"/>
                <a:gd name="connsiteX5" fmla="*/ 0 w 1611750"/>
                <a:gd name="connsiteY5" fmla="*/ 980176 h 1306901"/>
                <a:gd name="connsiteX6" fmla="*/ 0 w 1611750"/>
                <a:gd name="connsiteY6" fmla="*/ 326725 h 1306901"/>
                <a:gd name="connsiteX7" fmla="*/ 805875 w 1611750"/>
                <a:gd name="connsiteY7" fmla="*/ 0 h 1306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1750" h="1306901">
                  <a:moveTo>
                    <a:pt x="805875" y="0"/>
                  </a:moveTo>
                  <a:cubicBezTo>
                    <a:pt x="1250947" y="0"/>
                    <a:pt x="1611750" y="146280"/>
                    <a:pt x="1611750" y="326725"/>
                  </a:cubicBezTo>
                  <a:lnTo>
                    <a:pt x="1611750" y="980176"/>
                  </a:lnTo>
                  <a:cubicBezTo>
                    <a:pt x="1611750" y="1160621"/>
                    <a:pt x="1250947" y="1306901"/>
                    <a:pt x="805875" y="1306901"/>
                  </a:cubicBezTo>
                  <a:cubicBezTo>
                    <a:pt x="638973" y="1306901"/>
                    <a:pt x="483921" y="1286331"/>
                    <a:pt x="355303" y="1251102"/>
                  </a:cubicBezTo>
                  <a:cubicBezTo>
                    <a:pt x="140939" y="1192387"/>
                    <a:pt x="0" y="1092954"/>
                    <a:pt x="0" y="980176"/>
                  </a:cubicBezTo>
                  <a:lnTo>
                    <a:pt x="0" y="326725"/>
                  </a:lnTo>
                  <a:cubicBezTo>
                    <a:pt x="0" y="146280"/>
                    <a:pt x="360803" y="0"/>
                    <a:pt x="805875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E6D8DCC7-1C13-4A3A-BBC6-C61F85EBF523}"/>
                </a:ext>
              </a:extLst>
            </p:cNvPr>
            <p:cNvSpPr/>
            <p:nvPr/>
          </p:nvSpPr>
          <p:spPr>
            <a:xfrm>
              <a:off x="5133483" y="2985347"/>
              <a:ext cx="316230" cy="896952"/>
            </a:xfrm>
            <a:custGeom>
              <a:avLst/>
              <a:gdLst>
                <a:gd name="connsiteX0" fmla="*/ 316230 w 316230"/>
                <a:gd name="connsiteY0" fmla="*/ 0 h 896952"/>
                <a:gd name="connsiteX1" fmla="*/ 316230 w 316230"/>
                <a:gd name="connsiteY1" fmla="*/ 639097 h 896952"/>
                <a:gd name="connsiteX2" fmla="*/ 80195 w 316230"/>
                <a:gd name="connsiteY2" fmla="*/ 870126 h 896952"/>
                <a:gd name="connsiteX3" fmla="*/ 0 w 316230"/>
                <a:gd name="connsiteY3" fmla="*/ 896952 h 896952"/>
                <a:gd name="connsiteX4" fmla="*/ 0 w 316230"/>
                <a:gd name="connsiteY4" fmla="*/ 250354 h 896952"/>
                <a:gd name="connsiteX5" fmla="*/ 25999 w 316230"/>
                <a:gd name="connsiteY5" fmla="*/ 242889 h 896952"/>
                <a:gd name="connsiteX6" fmla="*/ 303562 w 316230"/>
                <a:gd name="connsiteY6" fmla="*/ 52067 h 89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6230" h="896952">
                  <a:moveTo>
                    <a:pt x="316230" y="0"/>
                  </a:moveTo>
                  <a:lnTo>
                    <a:pt x="316230" y="639097"/>
                  </a:lnTo>
                  <a:cubicBezTo>
                    <a:pt x="316230" y="729320"/>
                    <a:pt x="226029" y="811001"/>
                    <a:pt x="80195" y="870126"/>
                  </a:cubicBezTo>
                  <a:lnTo>
                    <a:pt x="0" y="896952"/>
                  </a:lnTo>
                  <a:lnTo>
                    <a:pt x="0" y="250354"/>
                  </a:lnTo>
                  <a:lnTo>
                    <a:pt x="25999" y="242889"/>
                  </a:lnTo>
                  <a:cubicBezTo>
                    <a:pt x="165640" y="195141"/>
                    <a:pt x="265898" y="128328"/>
                    <a:pt x="303562" y="520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109F8040-985B-4BB4-BC1E-5C6BC7D7D40D}"/>
                </a:ext>
              </a:extLst>
            </p:cNvPr>
            <p:cNvSpPr/>
            <p:nvPr/>
          </p:nvSpPr>
          <p:spPr>
            <a:xfrm>
              <a:off x="3851688" y="2635251"/>
              <a:ext cx="1615662" cy="66941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4BC40857-C51E-4DA3-A788-60C424B00E00}"/>
              </a:ext>
            </a:extLst>
          </p:cNvPr>
          <p:cNvGrpSpPr/>
          <p:nvPr/>
        </p:nvGrpSpPr>
        <p:grpSpPr>
          <a:xfrm>
            <a:off x="6061488" y="3787285"/>
            <a:ext cx="1511191" cy="1230829"/>
            <a:chOff x="3851688" y="2635251"/>
            <a:chExt cx="1615662" cy="1315918"/>
          </a:xfrm>
        </p:grpSpPr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87FA0074-6A89-49CE-AE14-56B93FCE5116}"/>
                </a:ext>
              </a:extLst>
            </p:cNvPr>
            <p:cNvSpPr/>
            <p:nvPr/>
          </p:nvSpPr>
          <p:spPr>
            <a:xfrm>
              <a:off x="3851856" y="2644268"/>
              <a:ext cx="1611750" cy="1306901"/>
            </a:xfrm>
            <a:custGeom>
              <a:avLst/>
              <a:gdLst>
                <a:gd name="connsiteX0" fmla="*/ 805875 w 1611750"/>
                <a:gd name="connsiteY0" fmla="*/ 0 h 1306901"/>
                <a:gd name="connsiteX1" fmla="*/ 1611750 w 1611750"/>
                <a:gd name="connsiteY1" fmla="*/ 326725 h 1306901"/>
                <a:gd name="connsiteX2" fmla="*/ 1611750 w 1611750"/>
                <a:gd name="connsiteY2" fmla="*/ 980176 h 1306901"/>
                <a:gd name="connsiteX3" fmla="*/ 805875 w 1611750"/>
                <a:gd name="connsiteY3" fmla="*/ 1306901 h 1306901"/>
                <a:gd name="connsiteX4" fmla="*/ 355303 w 1611750"/>
                <a:gd name="connsiteY4" fmla="*/ 1251102 h 1306901"/>
                <a:gd name="connsiteX5" fmla="*/ 0 w 1611750"/>
                <a:gd name="connsiteY5" fmla="*/ 980176 h 1306901"/>
                <a:gd name="connsiteX6" fmla="*/ 0 w 1611750"/>
                <a:gd name="connsiteY6" fmla="*/ 326725 h 1306901"/>
                <a:gd name="connsiteX7" fmla="*/ 805875 w 1611750"/>
                <a:gd name="connsiteY7" fmla="*/ 0 h 1306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1750" h="1306901">
                  <a:moveTo>
                    <a:pt x="805875" y="0"/>
                  </a:moveTo>
                  <a:cubicBezTo>
                    <a:pt x="1250947" y="0"/>
                    <a:pt x="1611750" y="146280"/>
                    <a:pt x="1611750" y="326725"/>
                  </a:cubicBezTo>
                  <a:lnTo>
                    <a:pt x="1611750" y="980176"/>
                  </a:lnTo>
                  <a:cubicBezTo>
                    <a:pt x="1611750" y="1160621"/>
                    <a:pt x="1250947" y="1306901"/>
                    <a:pt x="805875" y="1306901"/>
                  </a:cubicBezTo>
                  <a:cubicBezTo>
                    <a:pt x="638973" y="1306901"/>
                    <a:pt x="483921" y="1286331"/>
                    <a:pt x="355303" y="1251102"/>
                  </a:cubicBezTo>
                  <a:cubicBezTo>
                    <a:pt x="140939" y="1192387"/>
                    <a:pt x="0" y="1092954"/>
                    <a:pt x="0" y="980176"/>
                  </a:cubicBezTo>
                  <a:lnTo>
                    <a:pt x="0" y="326725"/>
                  </a:lnTo>
                  <a:cubicBezTo>
                    <a:pt x="0" y="146280"/>
                    <a:pt x="360803" y="0"/>
                    <a:pt x="805875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E3BB6FF1-37E3-4B42-B500-E0ED06D69F08}"/>
                </a:ext>
              </a:extLst>
            </p:cNvPr>
            <p:cNvSpPr/>
            <p:nvPr/>
          </p:nvSpPr>
          <p:spPr>
            <a:xfrm>
              <a:off x="5133483" y="2985347"/>
              <a:ext cx="316230" cy="896952"/>
            </a:xfrm>
            <a:custGeom>
              <a:avLst/>
              <a:gdLst>
                <a:gd name="connsiteX0" fmla="*/ 316230 w 316230"/>
                <a:gd name="connsiteY0" fmla="*/ 0 h 896952"/>
                <a:gd name="connsiteX1" fmla="*/ 316230 w 316230"/>
                <a:gd name="connsiteY1" fmla="*/ 639097 h 896952"/>
                <a:gd name="connsiteX2" fmla="*/ 80195 w 316230"/>
                <a:gd name="connsiteY2" fmla="*/ 870126 h 896952"/>
                <a:gd name="connsiteX3" fmla="*/ 0 w 316230"/>
                <a:gd name="connsiteY3" fmla="*/ 896952 h 896952"/>
                <a:gd name="connsiteX4" fmla="*/ 0 w 316230"/>
                <a:gd name="connsiteY4" fmla="*/ 250354 h 896952"/>
                <a:gd name="connsiteX5" fmla="*/ 25999 w 316230"/>
                <a:gd name="connsiteY5" fmla="*/ 242889 h 896952"/>
                <a:gd name="connsiteX6" fmla="*/ 303562 w 316230"/>
                <a:gd name="connsiteY6" fmla="*/ 52067 h 89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6230" h="896952">
                  <a:moveTo>
                    <a:pt x="316230" y="0"/>
                  </a:moveTo>
                  <a:lnTo>
                    <a:pt x="316230" y="639097"/>
                  </a:lnTo>
                  <a:cubicBezTo>
                    <a:pt x="316230" y="729320"/>
                    <a:pt x="226029" y="811001"/>
                    <a:pt x="80195" y="870126"/>
                  </a:cubicBezTo>
                  <a:lnTo>
                    <a:pt x="0" y="896952"/>
                  </a:lnTo>
                  <a:lnTo>
                    <a:pt x="0" y="250354"/>
                  </a:lnTo>
                  <a:lnTo>
                    <a:pt x="25999" y="242889"/>
                  </a:lnTo>
                  <a:cubicBezTo>
                    <a:pt x="165640" y="195141"/>
                    <a:pt x="265898" y="128328"/>
                    <a:pt x="303562" y="520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EA55AB5C-6B87-4077-B2E8-60D0A3FE743E}"/>
                </a:ext>
              </a:extLst>
            </p:cNvPr>
            <p:cNvSpPr/>
            <p:nvPr/>
          </p:nvSpPr>
          <p:spPr>
            <a:xfrm>
              <a:off x="3851688" y="2635251"/>
              <a:ext cx="1615662" cy="66941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4D59F399-8D81-48E6-A3FC-1485C229CE42}"/>
              </a:ext>
            </a:extLst>
          </p:cNvPr>
          <p:cNvGrpSpPr/>
          <p:nvPr/>
        </p:nvGrpSpPr>
        <p:grpSpPr>
          <a:xfrm>
            <a:off x="7943628" y="3787285"/>
            <a:ext cx="1511191" cy="1230829"/>
            <a:chOff x="3851688" y="2635251"/>
            <a:chExt cx="1615662" cy="1315918"/>
          </a:xfrm>
        </p:grpSpPr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F34DEE86-ED34-45A3-9EE5-9FBDFC5BEFC9}"/>
                </a:ext>
              </a:extLst>
            </p:cNvPr>
            <p:cNvSpPr/>
            <p:nvPr/>
          </p:nvSpPr>
          <p:spPr>
            <a:xfrm>
              <a:off x="3851856" y="2644268"/>
              <a:ext cx="1611750" cy="1306901"/>
            </a:xfrm>
            <a:custGeom>
              <a:avLst/>
              <a:gdLst>
                <a:gd name="connsiteX0" fmla="*/ 805875 w 1611750"/>
                <a:gd name="connsiteY0" fmla="*/ 0 h 1306901"/>
                <a:gd name="connsiteX1" fmla="*/ 1611750 w 1611750"/>
                <a:gd name="connsiteY1" fmla="*/ 326725 h 1306901"/>
                <a:gd name="connsiteX2" fmla="*/ 1611750 w 1611750"/>
                <a:gd name="connsiteY2" fmla="*/ 980176 h 1306901"/>
                <a:gd name="connsiteX3" fmla="*/ 805875 w 1611750"/>
                <a:gd name="connsiteY3" fmla="*/ 1306901 h 1306901"/>
                <a:gd name="connsiteX4" fmla="*/ 355303 w 1611750"/>
                <a:gd name="connsiteY4" fmla="*/ 1251102 h 1306901"/>
                <a:gd name="connsiteX5" fmla="*/ 0 w 1611750"/>
                <a:gd name="connsiteY5" fmla="*/ 980176 h 1306901"/>
                <a:gd name="connsiteX6" fmla="*/ 0 w 1611750"/>
                <a:gd name="connsiteY6" fmla="*/ 326725 h 1306901"/>
                <a:gd name="connsiteX7" fmla="*/ 805875 w 1611750"/>
                <a:gd name="connsiteY7" fmla="*/ 0 h 1306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1750" h="1306901">
                  <a:moveTo>
                    <a:pt x="805875" y="0"/>
                  </a:moveTo>
                  <a:cubicBezTo>
                    <a:pt x="1250947" y="0"/>
                    <a:pt x="1611750" y="146280"/>
                    <a:pt x="1611750" y="326725"/>
                  </a:cubicBezTo>
                  <a:lnTo>
                    <a:pt x="1611750" y="980176"/>
                  </a:lnTo>
                  <a:cubicBezTo>
                    <a:pt x="1611750" y="1160621"/>
                    <a:pt x="1250947" y="1306901"/>
                    <a:pt x="805875" y="1306901"/>
                  </a:cubicBezTo>
                  <a:cubicBezTo>
                    <a:pt x="638973" y="1306901"/>
                    <a:pt x="483921" y="1286331"/>
                    <a:pt x="355303" y="1251102"/>
                  </a:cubicBezTo>
                  <a:cubicBezTo>
                    <a:pt x="140939" y="1192387"/>
                    <a:pt x="0" y="1092954"/>
                    <a:pt x="0" y="980176"/>
                  </a:cubicBezTo>
                  <a:lnTo>
                    <a:pt x="0" y="326725"/>
                  </a:lnTo>
                  <a:cubicBezTo>
                    <a:pt x="0" y="146280"/>
                    <a:pt x="360803" y="0"/>
                    <a:pt x="805875" y="0"/>
                  </a:cubicBez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4E874F76-74B1-4A38-A1AD-C1E82EE176AB}"/>
                </a:ext>
              </a:extLst>
            </p:cNvPr>
            <p:cNvSpPr/>
            <p:nvPr/>
          </p:nvSpPr>
          <p:spPr>
            <a:xfrm>
              <a:off x="5133483" y="2985347"/>
              <a:ext cx="316230" cy="896952"/>
            </a:xfrm>
            <a:custGeom>
              <a:avLst/>
              <a:gdLst>
                <a:gd name="connsiteX0" fmla="*/ 316230 w 316230"/>
                <a:gd name="connsiteY0" fmla="*/ 0 h 896952"/>
                <a:gd name="connsiteX1" fmla="*/ 316230 w 316230"/>
                <a:gd name="connsiteY1" fmla="*/ 639097 h 896952"/>
                <a:gd name="connsiteX2" fmla="*/ 80195 w 316230"/>
                <a:gd name="connsiteY2" fmla="*/ 870126 h 896952"/>
                <a:gd name="connsiteX3" fmla="*/ 0 w 316230"/>
                <a:gd name="connsiteY3" fmla="*/ 896952 h 896952"/>
                <a:gd name="connsiteX4" fmla="*/ 0 w 316230"/>
                <a:gd name="connsiteY4" fmla="*/ 250354 h 896952"/>
                <a:gd name="connsiteX5" fmla="*/ 25999 w 316230"/>
                <a:gd name="connsiteY5" fmla="*/ 242889 h 896952"/>
                <a:gd name="connsiteX6" fmla="*/ 303562 w 316230"/>
                <a:gd name="connsiteY6" fmla="*/ 52067 h 89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6230" h="896952">
                  <a:moveTo>
                    <a:pt x="316230" y="0"/>
                  </a:moveTo>
                  <a:lnTo>
                    <a:pt x="316230" y="639097"/>
                  </a:lnTo>
                  <a:cubicBezTo>
                    <a:pt x="316230" y="729320"/>
                    <a:pt x="226029" y="811001"/>
                    <a:pt x="80195" y="870126"/>
                  </a:cubicBezTo>
                  <a:lnTo>
                    <a:pt x="0" y="896952"/>
                  </a:lnTo>
                  <a:lnTo>
                    <a:pt x="0" y="250354"/>
                  </a:lnTo>
                  <a:lnTo>
                    <a:pt x="25999" y="242889"/>
                  </a:lnTo>
                  <a:cubicBezTo>
                    <a:pt x="165640" y="195141"/>
                    <a:pt x="265898" y="128328"/>
                    <a:pt x="303562" y="520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5EF10AF3-81A1-4134-AFC1-D984758AE142}"/>
                </a:ext>
              </a:extLst>
            </p:cNvPr>
            <p:cNvSpPr/>
            <p:nvPr/>
          </p:nvSpPr>
          <p:spPr>
            <a:xfrm>
              <a:off x="3851688" y="2635251"/>
              <a:ext cx="1615662" cy="66941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DB1B36C9-BECB-46E6-9A5D-9A54F1134662}"/>
              </a:ext>
            </a:extLst>
          </p:cNvPr>
          <p:cNvGrpSpPr/>
          <p:nvPr/>
        </p:nvGrpSpPr>
        <p:grpSpPr>
          <a:xfrm>
            <a:off x="460788" y="3019534"/>
            <a:ext cx="1511191" cy="1230829"/>
            <a:chOff x="3851688" y="2635251"/>
            <a:chExt cx="1615662" cy="1315918"/>
          </a:xfrm>
        </p:grpSpPr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14F62DF3-B1E5-451C-9774-7126655E4051}"/>
                </a:ext>
              </a:extLst>
            </p:cNvPr>
            <p:cNvSpPr/>
            <p:nvPr/>
          </p:nvSpPr>
          <p:spPr>
            <a:xfrm>
              <a:off x="3851856" y="2644268"/>
              <a:ext cx="1611750" cy="1306901"/>
            </a:xfrm>
            <a:custGeom>
              <a:avLst/>
              <a:gdLst>
                <a:gd name="connsiteX0" fmla="*/ 805875 w 1611750"/>
                <a:gd name="connsiteY0" fmla="*/ 0 h 1306901"/>
                <a:gd name="connsiteX1" fmla="*/ 1611750 w 1611750"/>
                <a:gd name="connsiteY1" fmla="*/ 326725 h 1306901"/>
                <a:gd name="connsiteX2" fmla="*/ 1611750 w 1611750"/>
                <a:gd name="connsiteY2" fmla="*/ 980176 h 1306901"/>
                <a:gd name="connsiteX3" fmla="*/ 805875 w 1611750"/>
                <a:gd name="connsiteY3" fmla="*/ 1306901 h 1306901"/>
                <a:gd name="connsiteX4" fmla="*/ 355303 w 1611750"/>
                <a:gd name="connsiteY4" fmla="*/ 1251102 h 1306901"/>
                <a:gd name="connsiteX5" fmla="*/ 0 w 1611750"/>
                <a:gd name="connsiteY5" fmla="*/ 980176 h 1306901"/>
                <a:gd name="connsiteX6" fmla="*/ 0 w 1611750"/>
                <a:gd name="connsiteY6" fmla="*/ 326725 h 1306901"/>
                <a:gd name="connsiteX7" fmla="*/ 805875 w 1611750"/>
                <a:gd name="connsiteY7" fmla="*/ 0 h 1306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1750" h="1306901">
                  <a:moveTo>
                    <a:pt x="805875" y="0"/>
                  </a:moveTo>
                  <a:cubicBezTo>
                    <a:pt x="1250947" y="0"/>
                    <a:pt x="1611750" y="146280"/>
                    <a:pt x="1611750" y="326725"/>
                  </a:cubicBezTo>
                  <a:lnTo>
                    <a:pt x="1611750" y="980176"/>
                  </a:lnTo>
                  <a:cubicBezTo>
                    <a:pt x="1611750" y="1160621"/>
                    <a:pt x="1250947" y="1306901"/>
                    <a:pt x="805875" y="1306901"/>
                  </a:cubicBezTo>
                  <a:cubicBezTo>
                    <a:pt x="638973" y="1306901"/>
                    <a:pt x="483921" y="1286331"/>
                    <a:pt x="355303" y="1251102"/>
                  </a:cubicBezTo>
                  <a:cubicBezTo>
                    <a:pt x="140939" y="1192387"/>
                    <a:pt x="0" y="1092954"/>
                    <a:pt x="0" y="980176"/>
                  </a:cubicBezTo>
                  <a:lnTo>
                    <a:pt x="0" y="326725"/>
                  </a:lnTo>
                  <a:cubicBezTo>
                    <a:pt x="0" y="146280"/>
                    <a:pt x="360803" y="0"/>
                    <a:pt x="805875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CD73BAD6-0E19-46DD-A99B-A14792A5F7BD}"/>
                </a:ext>
              </a:extLst>
            </p:cNvPr>
            <p:cNvSpPr/>
            <p:nvPr/>
          </p:nvSpPr>
          <p:spPr>
            <a:xfrm>
              <a:off x="5133483" y="2985347"/>
              <a:ext cx="316230" cy="896952"/>
            </a:xfrm>
            <a:custGeom>
              <a:avLst/>
              <a:gdLst>
                <a:gd name="connsiteX0" fmla="*/ 316230 w 316230"/>
                <a:gd name="connsiteY0" fmla="*/ 0 h 896952"/>
                <a:gd name="connsiteX1" fmla="*/ 316230 w 316230"/>
                <a:gd name="connsiteY1" fmla="*/ 639097 h 896952"/>
                <a:gd name="connsiteX2" fmla="*/ 80195 w 316230"/>
                <a:gd name="connsiteY2" fmla="*/ 870126 h 896952"/>
                <a:gd name="connsiteX3" fmla="*/ 0 w 316230"/>
                <a:gd name="connsiteY3" fmla="*/ 896952 h 896952"/>
                <a:gd name="connsiteX4" fmla="*/ 0 w 316230"/>
                <a:gd name="connsiteY4" fmla="*/ 250354 h 896952"/>
                <a:gd name="connsiteX5" fmla="*/ 25999 w 316230"/>
                <a:gd name="connsiteY5" fmla="*/ 242889 h 896952"/>
                <a:gd name="connsiteX6" fmla="*/ 303562 w 316230"/>
                <a:gd name="connsiteY6" fmla="*/ 52067 h 89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6230" h="896952">
                  <a:moveTo>
                    <a:pt x="316230" y="0"/>
                  </a:moveTo>
                  <a:lnTo>
                    <a:pt x="316230" y="639097"/>
                  </a:lnTo>
                  <a:cubicBezTo>
                    <a:pt x="316230" y="729320"/>
                    <a:pt x="226029" y="811001"/>
                    <a:pt x="80195" y="870126"/>
                  </a:cubicBezTo>
                  <a:lnTo>
                    <a:pt x="0" y="896952"/>
                  </a:lnTo>
                  <a:lnTo>
                    <a:pt x="0" y="250354"/>
                  </a:lnTo>
                  <a:lnTo>
                    <a:pt x="25999" y="242889"/>
                  </a:lnTo>
                  <a:cubicBezTo>
                    <a:pt x="165640" y="195141"/>
                    <a:pt x="265898" y="128328"/>
                    <a:pt x="303562" y="520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1" name="楕円 230">
              <a:extLst>
                <a:ext uri="{FF2B5EF4-FFF2-40B4-BE49-F238E27FC236}">
                  <a16:creationId xmlns:a16="http://schemas.microsoft.com/office/drawing/2014/main" id="{14A9AED5-DC1F-4EEE-8C17-3F0D97F2FF2C}"/>
                </a:ext>
              </a:extLst>
            </p:cNvPr>
            <p:cNvSpPr/>
            <p:nvPr/>
          </p:nvSpPr>
          <p:spPr>
            <a:xfrm>
              <a:off x="3851688" y="2635251"/>
              <a:ext cx="1615662" cy="66941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2" name="グループ化 231">
            <a:extLst>
              <a:ext uri="{FF2B5EF4-FFF2-40B4-BE49-F238E27FC236}">
                <a16:creationId xmlns:a16="http://schemas.microsoft.com/office/drawing/2014/main" id="{D9CD0940-4462-44FD-815D-C6659EB3A685}"/>
              </a:ext>
            </a:extLst>
          </p:cNvPr>
          <p:cNvGrpSpPr/>
          <p:nvPr/>
        </p:nvGrpSpPr>
        <p:grpSpPr>
          <a:xfrm>
            <a:off x="2327688" y="3019534"/>
            <a:ext cx="1511191" cy="1230829"/>
            <a:chOff x="3851688" y="2635251"/>
            <a:chExt cx="1615662" cy="1315918"/>
          </a:xfrm>
        </p:grpSpPr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9D833394-832A-488D-A094-2FA075060B94}"/>
                </a:ext>
              </a:extLst>
            </p:cNvPr>
            <p:cNvSpPr/>
            <p:nvPr/>
          </p:nvSpPr>
          <p:spPr>
            <a:xfrm>
              <a:off x="3851856" y="2644268"/>
              <a:ext cx="1611750" cy="1306901"/>
            </a:xfrm>
            <a:custGeom>
              <a:avLst/>
              <a:gdLst>
                <a:gd name="connsiteX0" fmla="*/ 805875 w 1611750"/>
                <a:gd name="connsiteY0" fmla="*/ 0 h 1306901"/>
                <a:gd name="connsiteX1" fmla="*/ 1611750 w 1611750"/>
                <a:gd name="connsiteY1" fmla="*/ 326725 h 1306901"/>
                <a:gd name="connsiteX2" fmla="*/ 1611750 w 1611750"/>
                <a:gd name="connsiteY2" fmla="*/ 980176 h 1306901"/>
                <a:gd name="connsiteX3" fmla="*/ 805875 w 1611750"/>
                <a:gd name="connsiteY3" fmla="*/ 1306901 h 1306901"/>
                <a:gd name="connsiteX4" fmla="*/ 355303 w 1611750"/>
                <a:gd name="connsiteY4" fmla="*/ 1251102 h 1306901"/>
                <a:gd name="connsiteX5" fmla="*/ 0 w 1611750"/>
                <a:gd name="connsiteY5" fmla="*/ 980176 h 1306901"/>
                <a:gd name="connsiteX6" fmla="*/ 0 w 1611750"/>
                <a:gd name="connsiteY6" fmla="*/ 326725 h 1306901"/>
                <a:gd name="connsiteX7" fmla="*/ 805875 w 1611750"/>
                <a:gd name="connsiteY7" fmla="*/ 0 h 1306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1750" h="1306901">
                  <a:moveTo>
                    <a:pt x="805875" y="0"/>
                  </a:moveTo>
                  <a:cubicBezTo>
                    <a:pt x="1250947" y="0"/>
                    <a:pt x="1611750" y="146280"/>
                    <a:pt x="1611750" y="326725"/>
                  </a:cubicBezTo>
                  <a:lnTo>
                    <a:pt x="1611750" y="980176"/>
                  </a:lnTo>
                  <a:cubicBezTo>
                    <a:pt x="1611750" y="1160621"/>
                    <a:pt x="1250947" y="1306901"/>
                    <a:pt x="805875" y="1306901"/>
                  </a:cubicBezTo>
                  <a:cubicBezTo>
                    <a:pt x="638973" y="1306901"/>
                    <a:pt x="483921" y="1286331"/>
                    <a:pt x="355303" y="1251102"/>
                  </a:cubicBezTo>
                  <a:cubicBezTo>
                    <a:pt x="140939" y="1192387"/>
                    <a:pt x="0" y="1092954"/>
                    <a:pt x="0" y="980176"/>
                  </a:cubicBezTo>
                  <a:lnTo>
                    <a:pt x="0" y="326725"/>
                  </a:lnTo>
                  <a:cubicBezTo>
                    <a:pt x="0" y="146280"/>
                    <a:pt x="360803" y="0"/>
                    <a:pt x="805875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B13046F3-658A-4F6E-80FE-081BBF2A2086}"/>
                </a:ext>
              </a:extLst>
            </p:cNvPr>
            <p:cNvSpPr/>
            <p:nvPr/>
          </p:nvSpPr>
          <p:spPr>
            <a:xfrm>
              <a:off x="5133483" y="2985347"/>
              <a:ext cx="316230" cy="896952"/>
            </a:xfrm>
            <a:custGeom>
              <a:avLst/>
              <a:gdLst>
                <a:gd name="connsiteX0" fmla="*/ 316230 w 316230"/>
                <a:gd name="connsiteY0" fmla="*/ 0 h 896952"/>
                <a:gd name="connsiteX1" fmla="*/ 316230 w 316230"/>
                <a:gd name="connsiteY1" fmla="*/ 639097 h 896952"/>
                <a:gd name="connsiteX2" fmla="*/ 80195 w 316230"/>
                <a:gd name="connsiteY2" fmla="*/ 870126 h 896952"/>
                <a:gd name="connsiteX3" fmla="*/ 0 w 316230"/>
                <a:gd name="connsiteY3" fmla="*/ 896952 h 896952"/>
                <a:gd name="connsiteX4" fmla="*/ 0 w 316230"/>
                <a:gd name="connsiteY4" fmla="*/ 250354 h 896952"/>
                <a:gd name="connsiteX5" fmla="*/ 25999 w 316230"/>
                <a:gd name="connsiteY5" fmla="*/ 242889 h 896952"/>
                <a:gd name="connsiteX6" fmla="*/ 303562 w 316230"/>
                <a:gd name="connsiteY6" fmla="*/ 52067 h 89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6230" h="896952">
                  <a:moveTo>
                    <a:pt x="316230" y="0"/>
                  </a:moveTo>
                  <a:lnTo>
                    <a:pt x="316230" y="639097"/>
                  </a:lnTo>
                  <a:cubicBezTo>
                    <a:pt x="316230" y="729320"/>
                    <a:pt x="226029" y="811001"/>
                    <a:pt x="80195" y="870126"/>
                  </a:cubicBezTo>
                  <a:lnTo>
                    <a:pt x="0" y="896952"/>
                  </a:lnTo>
                  <a:lnTo>
                    <a:pt x="0" y="250354"/>
                  </a:lnTo>
                  <a:lnTo>
                    <a:pt x="25999" y="242889"/>
                  </a:lnTo>
                  <a:cubicBezTo>
                    <a:pt x="165640" y="195141"/>
                    <a:pt x="265898" y="128328"/>
                    <a:pt x="303562" y="520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5" name="楕円 234">
              <a:extLst>
                <a:ext uri="{FF2B5EF4-FFF2-40B4-BE49-F238E27FC236}">
                  <a16:creationId xmlns:a16="http://schemas.microsoft.com/office/drawing/2014/main" id="{867EEF63-CEE0-4A16-B99F-EB1E46C11AC4}"/>
                </a:ext>
              </a:extLst>
            </p:cNvPr>
            <p:cNvSpPr/>
            <p:nvPr/>
          </p:nvSpPr>
          <p:spPr>
            <a:xfrm>
              <a:off x="3851688" y="2635251"/>
              <a:ext cx="1615662" cy="66941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5D3E2DBD-F1B9-4F07-97F2-F2A59B750CCD}"/>
              </a:ext>
            </a:extLst>
          </p:cNvPr>
          <p:cNvGrpSpPr/>
          <p:nvPr/>
        </p:nvGrpSpPr>
        <p:grpSpPr>
          <a:xfrm>
            <a:off x="4194588" y="3019534"/>
            <a:ext cx="1511191" cy="1230829"/>
            <a:chOff x="3851688" y="2635251"/>
            <a:chExt cx="1615662" cy="1315918"/>
          </a:xfrm>
        </p:grpSpPr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FA0B4335-4ECC-416B-9C02-E31BA49BA2D2}"/>
                </a:ext>
              </a:extLst>
            </p:cNvPr>
            <p:cNvSpPr/>
            <p:nvPr/>
          </p:nvSpPr>
          <p:spPr>
            <a:xfrm>
              <a:off x="3851856" y="2644268"/>
              <a:ext cx="1611750" cy="1306901"/>
            </a:xfrm>
            <a:custGeom>
              <a:avLst/>
              <a:gdLst>
                <a:gd name="connsiteX0" fmla="*/ 805875 w 1611750"/>
                <a:gd name="connsiteY0" fmla="*/ 0 h 1306901"/>
                <a:gd name="connsiteX1" fmla="*/ 1611750 w 1611750"/>
                <a:gd name="connsiteY1" fmla="*/ 326725 h 1306901"/>
                <a:gd name="connsiteX2" fmla="*/ 1611750 w 1611750"/>
                <a:gd name="connsiteY2" fmla="*/ 980176 h 1306901"/>
                <a:gd name="connsiteX3" fmla="*/ 805875 w 1611750"/>
                <a:gd name="connsiteY3" fmla="*/ 1306901 h 1306901"/>
                <a:gd name="connsiteX4" fmla="*/ 355303 w 1611750"/>
                <a:gd name="connsiteY4" fmla="*/ 1251102 h 1306901"/>
                <a:gd name="connsiteX5" fmla="*/ 0 w 1611750"/>
                <a:gd name="connsiteY5" fmla="*/ 980176 h 1306901"/>
                <a:gd name="connsiteX6" fmla="*/ 0 w 1611750"/>
                <a:gd name="connsiteY6" fmla="*/ 326725 h 1306901"/>
                <a:gd name="connsiteX7" fmla="*/ 805875 w 1611750"/>
                <a:gd name="connsiteY7" fmla="*/ 0 h 1306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1750" h="1306901">
                  <a:moveTo>
                    <a:pt x="805875" y="0"/>
                  </a:moveTo>
                  <a:cubicBezTo>
                    <a:pt x="1250947" y="0"/>
                    <a:pt x="1611750" y="146280"/>
                    <a:pt x="1611750" y="326725"/>
                  </a:cubicBezTo>
                  <a:lnTo>
                    <a:pt x="1611750" y="980176"/>
                  </a:lnTo>
                  <a:cubicBezTo>
                    <a:pt x="1611750" y="1160621"/>
                    <a:pt x="1250947" y="1306901"/>
                    <a:pt x="805875" y="1306901"/>
                  </a:cubicBezTo>
                  <a:cubicBezTo>
                    <a:pt x="638973" y="1306901"/>
                    <a:pt x="483921" y="1286331"/>
                    <a:pt x="355303" y="1251102"/>
                  </a:cubicBezTo>
                  <a:cubicBezTo>
                    <a:pt x="140939" y="1192387"/>
                    <a:pt x="0" y="1092954"/>
                    <a:pt x="0" y="980176"/>
                  </a:cubicBezTo>
                  <a:lnTo>
                    <a:pt x="0" y="326725"/>
                  </a:lnTo>
                  <a:cubicBezTo>
                    <a:pt x="0" y="146280"/>
                    <a:pt x="360803" y="0"/>
                    <a:pt x="805875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E31A66ED-32B0-42D5-8D87-FFD4DA89F81F}"/>
                </a:ext>
              </a:extLst>
            </p:cNvPr>
            <p:cNvSpPr/>
            <p:nvPr/>
          </p:nvSpPr>
          <p:spPr>
            <a:xfrm>
              <a:off x="5133483" y="2985347"/>
              <a:ext cx="316230" cy="896952"/>
            </a:xfrm>
            <a:custGeom>
              <a:avLst/>
              <a:gdLst>
                <a:gd name="connsiteX0" fmla="*/ 316230 w 316230"/>
                <a:gd name="connsiteY0" fmla="*/ 0 h 896952"/>
                <a:gd name="connsiteX1" fmla="*/ 316230 w 316230"/>
                <a:gd name="connsiteY1" fmla="*/ 639097 h 896952"/>
                <a:gd name="connsiteX2" fmla="*/ 80195 w 316230"/>
                <a:gd name="connsiteY2" fmla="*/ 870126 h 896952"/>
                <a:gd name="connsiteX3" fmla="*/ 0 w 316230"/>
                <a:gd name="connsiteY3" fmla="*/ 896952 h 896952"/>
                <a:gd name="connsiteX4" fmla="*/ 0 w 316230"/>
                <a:gd name="connsiteY4" fmla="*/ 250354 h 896952"/>
                <a:gd name="connsiteX5" fmla="*/ 25999 w 316230"/>
                <a:gd name="connsiteY5" fmla="*/ 242889 h 896952"/>
                <a:gd name="connsiteX6" fmla="*/ 303562 w 316230"/>
                <a:gd name="connsiteY6" fmla="*/ 52067 h 89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6230" h="896952">
                  <a:moveTo>
                    <a:pt x="316230" y="0"/>
                  </a:moveTo>
                  <a:lnTo>
                    <a:pt x="316230" y="639097"/>
                  </a:lnTo>
                  <a:cubicBezTo>
                    <a:pt x="316230" y="729320"/>
                    <a:pt x="226029" y="811001"/>
                    <a:pt x="80195" y="870126"/>
                  </a:cubicBezTo>
                  <a:lnTo>
                    <a:pt x="0" y="896952"/>
                  </a:lnTo>
                  <a:lnTo>
                    <a:pt x="0" y="250354"/>
                  </a:lnTo>
                  <a:lnTo>
                    <a:pt x="25999" y="242889"/>
                  </a:lnTo>
                  <a:cubicBezTo>
                    <a:pt x="165640" y="195141"/>
                    <a:pt x="265898" y="128328"/>
                    <a:pt x="303562" y="520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9" name="楕円 238">
              <a:extLst>
                <a:ext uri="{FF2B5EF4-FFF2-40B4-BE49-F238E27FC236}">
                  <a16:creationId xmlns:a16="http://schemas.microsoft.com/office/drawing/2014/main" id="{9329FEC2-5893-4626-9C75-2891DBC60965}"/>
                </a:ext>
              </a:extLst>
            </p:cNvPr>
            <p:cNvSpPr/>
            <p:nvPr/>
          </p:nvSpPr>
          <p:spPr>
            <a:xfrm>
              <a:off x="3851688" y="2635251"/>
              <a:ext cx="1615662" cy="66941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F8526DC6-370D-4382-9793-99B8DF82C8CE}"/>
              </a:ext>
            </a:extLst>
          </p:cNvPr>
          <p:cNvGrpSpPr/>
          <p:nvPr/>
        </p:nvGrpSpPr>
        <p:grpSpPr>
          <a:xfrm>
            <a:off x="6061488" y="3019534"/>
            <a:ext cx="1511191" cy="1230829"/>
            <a:chOff x="3851688" y="2635251"/>
            <a:chExt cx="1615662" cy="1315918"/>
          </a:xfrm>
        </p:grpSpPr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90E49F98-59BE-4C14-94B1-5D3DA36747AE}"/>
                </a:ext>
              </a:extLst>
            </p:cNvPr>
            <p:cNvSpPr/>
            <p:nvPr/>
          </p:nvSpPr>
          <p:spPr>
            <a:xfrm>
              <a:off x="3851856" y="2644268"/>
              <a:ext cx="1611750" cy="1306901"/>
            </a:xfrm>
            <a:custGeom>
              <a:avLst/>
              <a:gdLst>
                <a:gd name="connsiteX0" fmla="*/ 805875 w 1611750"/>
                <a:gd name="connsiteY0" fmla="*/ 0 h 1306901"/>
                <a:gd name="connsiteX1" fmla="*/ 1611750 w 1611750"/>
                <a:gd name="connsiteY1" fmla="*/ 326725 h 1306901"/>
                <a:gd name="connsiteX2" fmla="*/ 1611750 w 1611750"/>
                <a:gd name="connsiteY2" fmla="*/ 980176 h 1306901"/>
                <a:gd name="connsiteX3" fmla="*/ 805875 w 1611750"/>
                <a:gd name="connsiteY3" fmla="*/ 1306901 h 1306901"/>
                <a:gd name="connsiteX4" fmla="*/ 355303 w 1611750"/>
                <a:gd name="connsiteY4" fmla="*/ 1251102 h 1306901"/>
                <a:gd name="connsiteX5" fmla="*/ 0 w 1611750"/>
                <a:gd name="connsiteY5" fmla="*/ 980176 h 1306901"/>
                <a:gd name="connsiteX6" fmla="*/ 0 w 1611750"/>
                <a:gd name="connsiteY6" fmla="*/ 326725 h 1306901"/>
                <a:gd name="connsiteX7" fmla="*/ 805875 w 1611750"/>
                <a:gd name="connsiteY7" fmla="*/ 0 h 1306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1750" h="1306901">
                  <a:moveTo>
                    <a:pt x="805875" y="0"/>
                  </a:moveTo>
                  <a:cubicBezTo>
                    <a:pt x="1250947" y="0"/>
                    <a:pt x="1611750" y="146280"/>
                    <a:pt x="1611750" y="326725"/>
                  </a:cubicBezTo>
                  <a:lnTo>
                    <a:pt x="1611750" y="980176"/>
                  </a:lnTo>
                  <a:cubicBezTo>
                    <a:pt x="1611750" y="1160621"/>
                    <a:pt x="1250947" y="1306901"/>
                    <a:pt x="805875" y="1306901"/>
                  </a:cubicBezTo>
                  <a:cubicBezTo>
                    <a:pt x="638973" y="1306901"/>
                    <a:pt x="483921" y="1286331"/>
                    <a:pt x="355303" y="1251102"/>
                  </a:cubicBezTo>
                  <a:cubicBezTo>
                    <a:pt x="140939" y="1192387"/>
                    <a:pt x="0" y="1092954"/>
                    <a:pt x="0" y="980176"/>
                  </a:cubicBezTo>
                  <a:lnTo>
                    <a:pt x="0" y="326725"/>
                  </a:lnTo>
                  <a:cubicBezTo>
                    <a:pt x="0" y="146280"/>
                    <a:pt x="360803" y="0"/>
                    <a:pt x="805875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B9A319EF-A9EB-4997-A92B-46810E44E844}"/>
                </a:ext>
              </a:extLst>
            </p:cNvPr>
            <p:cNvSpPr/>
            <p:nvPr/>
          </p:nvSpPr>
          <p:spPr>
            <a:xfrm>
              <a:off x="5133483" y="2985347"/>
              <a:ext cx="316230" cy="896952"/>
            </a:xfrm>
            <a:custGeom>
              <a:avLst/>
              <a:gdLst>
                <a:gd name="connsiteX0" fmla="*/ 316230 w 316230"/>
                <a:gd name="connsiteY0" fmla="*/ 0 h 896952"/>
                <a:gd name="connsiteX1" fmla="*/ 316230 w 316230"/>
                <a:gd name="connsiteY1" fmla="*/ 639097 h 896952"/>
                <a:gd name="connsiteX2" fmla="*/ 80195 w 316230"/>
                <a:gd name="connsiteY2" fmla="*/ 870126 h 896952"/>
                <a:gd name="connsiteX3" fmla="*/ 0 w 316230"/>
                <a:gd name="connsiteY3" fmla="*/ 896952 h 896952"/>
                <a:gd name="connsiteX4" fmla="*/ 0 w 316230"/>
                <a:gd name="connsiteY4" fmla="*/ 250354 h 896952"/>
                <a:gd name="connsiteX5" fmla="*/ 25999 w 316230"/>
                <a:gd name="connsiteY5" fmla="*/ 242889 h 896952"/>
                <a:gd name="connsiteX6" fmla="*/ 303562 w 316230"/>
                <a:gd name="connsiteY6" fmla="*/ 52067 h 89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6230" h="896952">
                  <a:moveTo>
                    <a:pt x="316230" y="0"/>
                  </a:moveTo>
                  <a:lnTo>
                    <a:pt x="316230" y="639097"/>
                  </a:lnTo>
                  <a:cubicBezTo>
                    <a:pt x="316230" y="729320"/>
                    <a:pt x="226029" y="811001"/>
                    <a:pt x="80195" y="870126"/>
                  </a:cubicBezTo>
                  <a:lnTo>
                    <a:pt x="0" y="896952"/>
                  </a:lnTo>
                  <a:lnTo>
                    <a:pt x="0" y="250354"/>
                  </a:lnTo>
                  <a:lnTo>
                    <a:pt x="25999" y="242889"/>
                  </a:lnTo>
                  <a:cubicBezTo>
                    <a:pt x="165640" y="195141"/>
                    <a:pt x="265898" y="128328"/>
                    <a:pt x="303562" y="520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3" name="楕円 242">
              <a:extLst>
                <a:ext uri="{FF2B5EF4-FFF2-40B4-BE49-F238E27FC236}">
                  <a16:creationId xmlns:a16="http://schemas.microsoft.com/office/drawing/2014/main" id="{CC0F914C-5347-4543-83B0-5C1625508CF2}"/>
                </a:ext>
              </a:extLst>
            </p:cNvPr>
            <p:cNvSpPr/>
            <p:nvPr/>
          </p:nvSpPr>
          <p:spPr>
            <a:xfrm>
              <a:off x="3851688" y="2635251"/>
              <a:ext cx="1615662" cy="66941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9446383D-7533-4CBC-B0F6-234F70FD59D0}"/>
              </a:ext>
            </a:extLst>
          </p:cNvPr>
          <p:cNvGrpSpPr/>
          <p:nvPr/>
        </p:nvGrpSpPr>
        <p:grpSpPr>
          <a:xfrm>
            <a:off x="7943628" y="3019534"/>
            <a:ext cx="1511191" cy="1230829"/>
            <a:chOff x="3851688" y="2635251"/>
            <a:chExt cx="1615662" cy="1315918"/>
          </a:xfrm>
        </p:grpSpPr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27BF68A8-0D3A-46D7-B248-FC92A273C30D}"/>
                </a:ext>
              </a:extLst>
            </p:cNvPr>
            <p:cNvSpPr/>
            <p:nvPr/>
          </p:nvSpPr>
          <p:spPr>
            <a:xfrm>
              <a:off x="3851856" y="2644268"/>
              <a:ext cx="1611750" cy="1306901"/>
            </a:xfrm>
            <a:custGeom>
              <a:avLst/>
              <a:gdLst>
                <a:gd name="connsiteX0" fmla="*/ 805875 w 1611750"/>
                <a:gd name="connsiteY0" fmla="*/ 0 h 1306901"/>
                <a:gd name="connsiteX1" fmla="*/ 1611750 w 1611750"/>
                <a:gd name="connsiteY1" fmla="*/ 326725 h 1306901"/>
                <a:gd name="connsiteX2" fmla="*/ 1611750 w 1611750"/>
                <a:gd name="connsiteY2" fmla="*/ 980176 h 1306901"/>
                <a:gd name="connsiteX3" fmla="*/ 805875 w 1611750"/>
                <a:gd name="connsiteY3" fmla="*/ 1306901 h 1306901"/>
                <a:gd name="connsiteX4" fmla="*/ 355303 w 1611750"/>
                <a:gd name="connsiteY4" fmla="*/ 1251102 h 1306901"/>
                <a:gd name="connsiteX5" fmla="*/ 0 w 1611750"/>
                <a:gd name="connsiteY5" fmla="*/ 980176 h 1306901"/>
                <a:gd name="connsiteX6" fmla="*/ 0 w 1611750"/>
                <a:gd name="connsiteY6" fmla="*/ 326725 h 1306901"/>
                <a:gd name="connsiteX7" fmla="*/ 805875 w 1611750"/>
                <a:gd name="connsiteY7" fmla="*/ 0 h 1306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1750" h="1306901">
                  <a:moveTo>
                    <a:pt x="805875" y="0"/>
                  </a:moveTo>
                  <a:cubicBezTo>
                    <a:pt x="1250947" y="0"/>
                    <a:pt x="1611750" y="146280"/>
                    <a:pt x="1611750" y="326725"/>
                  </a:cubicBezTo>
                  <a:lnTo>
                    <a:pt x="1611750" y="980176"/>
                  </a:lnTo>
                  <a:cubicBezTo>
                    <a:pt x="1611750" y="1160621"/>
                    <a:pt x="1250947" y="1306901"/>
                    <a:pt x="805875" y="1306901"/>
                  </a:cubicBezTo>
                  <a:cubicBezTo>
                    <a:pt x="638973" y="1306901"/>
                    <a:pt x="483921" y="1286331"/>
                    <a:pt x="355303" y="1251102"/>
                  </a:cubicBezTo>
                  <a:cubicBezTo>
                    <a:pt x="140939" y="1192387"/>
                    <a:pt x="0" y="1092954"/>
                    <a:pt x="0" y="980176"/>
                  </a:cubicBezTo>
                  <a:lnTo>
                    <a:pt x="0" y="326725"/>
                  </a:lnTo>
                  <a:cubicBezTo>
                    <a:pt x="0" y="146280"/>
                    <a:pt x="360803" y="0"/>
                    <a:pt x="805875" y="0"/>
                  </a:cubicBez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5AF8284B-161D-43D4-BD8D-82D8A1EE0292}"/>
                </a:ext>
              </a:extLst>
            </p:cNvPr>
            <p:cNvSpPr/>
            <p:nvPr/>
          </p:nvSpPr>
          <p:spPr>
            <a:xfrm>
              <a:off x="5133483" y="2985347"/>
              <a:ext cx="316230" cy="896952"/>
            </a:xfrm>
            <a:custGeom>
              <a:avLst/>
              <a:gdLst>
                <a:gd name="connsiteX0" fmla="*/ 316230 w 316230"/>
                <a:gd name="connsiteY0" fmla="*/ 0 h 896952"/>
                <a:gd name="connsiteX1" fmla="*/ 316230 w 316230"/>
                <a:gd name="connsiteY1" fmla="*/ 639097 h 896952"/>
                <a:gd name="connsiteX2" fmla="*/ 80195 w 316230"/>
                <a:gd name="connsiteY2" fmla="*/ 870126 h 896952"/>
                <a:gd name="connsiteX3" fmla="*/ 0 w 316230"/>
                <a:gd name="connsiteY3" fmla="*/ 896952 h 896952"/>
                <a:gd name="connsiteX4" fmla="*/ 0 w 316230"/>
                <a:gd name="connsiteY4" fmla="*/ 250354 h 896952"/>
                <a:gd name="connsiteX5" fmla="*/ 25999 w 316230"/>
                <a:gd name="connsiteY5" fmla="*/ 242889 h 896952"/>
                <a:gd name="connsiteX6" fmla="*/ 303562 w 316230"/>
                <a:gd name="connsiteY6" fmla="*/ 52067 h 89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6230" h="896952">
                  <a:moveTo>
                    <a:pt x="316230" y="0"/>
                  </a:moveTo>
                  <a:lnTo>
                    <a:pt x="316230" y="639097"/>
                  </a:lnTo>
                  <a:cubicBezTo>
                    <a:pt x="316230" y="729320"/>
                    <a:pt x="226029" y="811001"/>
                    <a:pt x="80195" y="870126"/>
                  </a:cubicBezTo>
                  <a:lnTo>
                    <a:pt x="0" y="896952"/>
                  </a:lnTo>
                  <a:lnTo>
                    <a:pt x="0" y="250354"/>
                  </a:lnTo>
                  <a:lnTo>
                    <a:pt x="25999" y="242889"/>
                  </a:lnTo>
                  <a:cubicBezTo>
                    <a:pt x="165640" y="195141"/>
                    <a:pt x="265898" y="128328"/>
                    <a:pt x="303562" y="520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7" name="楕円 246">
              <a:extLst>
                <a:ext uri="{FF2B5EF4-FFF2-40B4-BE49-F238E27FC236}">
                  <a16:creationId xmlns:a16="http://schemas.microsoft.com/office/drawing/2014/main" id="{35D6C569-851D-4C75-ABCB-F032B25110CC}"/>
                </a:ext>
              </a:extLst>
            </p:cNvPr>
            <p:cNvSpPr/>
            <p:nvPr/>
          </p:nvSpPr>
          <p:spPr>
            <a:xfrm>
              <a:off x="3851688" y="2635251"/>
              <a:ext cx="1615662" cy="66941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538E1891-C4A4-46D8-BB60-62DAA6836812}"/>
              </a:ext>
            </a:extLst>
          </p:cNvPr>
          <p:cNvGrpSpPr/>
          <p:nvPr/>
        </p:nvGrpSpPr>
        <p:grpSpPr>
          <a:xfrm>
            <a:off x="525807" y="2043814"/>
            <a:ext cx="1377808" cy="1377808"/>
            <a:chOff x="6990773" y="4510987"/>
            <a:chExt cx="821718" cy="821718"/>
          </a:xfrm>
        </p:grpSpPr>
        <p:sp>
          <p:nvSpPr>
            <p:cNvPr id="249" name="楕円 248">
              <a:extLst>
                <a:ext uri="{FF2B5EF4-FFF2-40B4-BE49-F238E27FC236}">
                  <a16:creationId xmlns:a16="http://schemas.microsoft.com/office/drawing/2014/main" id="{2A339B49-B590-4833-8D9D-2D26F7BEB033}"/>
                </a:ext>
              </a:extLst>
            </p:cNvPr>
            <p:cNvSpPr/>
            <p:nvPr/>
          </p:nvSpPr>
          <p:spPr>
            <a:xfrm>
              <a:off x="6990773" y="4510987"/>
              <a:ext cx="821718" cy="821718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EEABCAC9-F1E4-43A2-B51F-E1A62791DD25}"/>
                </a:ext>
              </a:extLst>
            </p:cNvPr>
            <p:cNvSpPr/>
            <p:nvPr/>
          </p:nvSpPr>
          <p:spPr>
            <a:xfrm>
              <a:off x="7291635" y="4840214"/>
              <a:ext cx="492356" cy="463624"/>
            </a:xfrm>
            <a:custGeom>
              <a:avLst/>
              <a:gdLst>
                <a:gd name="connsiteX0" fmla="*/ 520590 w 530872"/>
                <a:gd name="connsiteY0" fmla="*/ 0 h 499893"/>
                <a:gd name="connsiteX1" fmla="*/ 522525 w 530872"/>
                <a:gd name="connsiteY1" fmla="*/ 6232 h 499893"/>
                <a:gd name="connsiteX2" fmla="*/ 530872 w 530872"/>
                <a:gd name="connsiteY2" fmla="*/ 89034 h 499893"/>
                <a:gd name="connsiteX3" fmla="*/ 120013 w 530872"/>
                <a:gd name="connsiteY3" fmla="*/ 499893 h 499893"/>
                <a:gd name="connsiteX4" fmla="*/ 37211 w 530872"/>
                <a:gd name="connsiteY4" fmla="*/ 491546 h 499893"/>
                <a:gd name="connsiteX5" fmla="*/ 0 w 530872"/>
                <a:gd name="connsiteY5" fmla="*/ 479995 h 499893"/>
                <a:gd name="connsiteX6" fmla="*/ 34124 w 530872"/>
                <a:gd name="connsiteY6" fmla="*/ 483435 h 499893"/>
                <a:gd name="connsiteX7" fmla="*/ 511040 w 530872"/>
                <a:gd name="connsiteY7" fmla="*/ 94738 h 49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0872" h="499893">
                  <a:moveTo>
                    <a:pt x="520590" y="0"/>
                  </a:moveTo>
                  <a:lnTo>
                    <a:pt x="522525" y="6232"/>
                  </a:lnTo>
                  <a:cubicBezTo>
                    <a:pt x="527998" y="32978"/>
                    <a:pt x="530872" y="60670"/>
                    <a:pt x="530872" y="89034"/>
                  </a:cubicBezTo>
                  <a:cubicBezTo>
                    <a:pt x="530872" y="315945"/>
                    <a:pt x="346924" y="499893"/>
                    <a:pt x="120013" y="499893"/>
                  </a:cubicBezTo>
                  <a:cubicBezTo>
                    <a:pt x="91649" y="499893"/>
                    <a:pt x="63957" y="497019"/>
                    <a:pt x="37211" y="491546"/>
                  </a:cubicBezTo>
                  <a:lnTo>
                    <a:pt x="0" y="479995"/>
                  </a:lnTo>
                  <a:lnTo>
                    <a:pt x="34124" y="483435"/>
                  </a:lnTo>
                  <a:cubicBezTo>
                    <a:pt x="269373" y="483435"/>
                    <a:pt x="465647" y="316567"/>
                    <a:pt x="511040" y="94738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4771DF14-7060-4B69-8AB4-54FB31BD0D26}"/>
                </a:ext>
              </a:extLst>
            </p:cNvPr>
            <p:cNvSpPr/>
            <p:nvPr/>
          </p:nvSpPr>
          <p:spPr>
            <a:xfrm>
              <a:off x="7280423" y="4551031"/>
              <a:ext cx="241152" cy="122570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684743B1-066B-4B74-B9BA-CD67A7CE7707}"/>
              </a:ext>
            </a:extLst>
          </p:cNvPr>
          <p:cNvGrpSpPr/>
          <p:nvPr/>
        </p:nvGrpSpPr>
        <p:grpSpPr>
          <a:xfrm>
            <a:off x="2392707" y="2043814"/>
            <a:ext cx="1377808" cy="1377808"/>
            <a:chOff x="6990773" y="4510987"/>
            <a:chExt cx="821718" cy="821718"/>
          </a:xfrm>
        </p:grpSpPr>
        <p:sp>
          <p:nvSpPr>
            <p:cNvPr id="253" name="楕円 252">
              <a:extLst>
                <a:ext uri="{FF2B5EF4-FFF2-40B4-BE49-F238E27FC236}">
                  <a16:creationId xmlns:a16="http://schemas.microsoft.com/office/drawing/2014/main" id="{BE9B9D34-9921-4062-A645-DC8DC04E28F9}"/>
                </a:ext>
              </a:extLst>
            </p:cNvPr>
            <p:cNvSpPr/>
            <p:nvPr/>
          </p:nvSpPr>
          <p:spPr>
            <a:xfrm>
              <a:off x="6990773" y="4510987"/>
              <a:ext cx="821718" cy="821718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C1872CB7-9CDE-48A5-B45F-15F5BCD40D5B}"/>
                </a:ext>
              </a:extLst>
            </p:cNvPr>
            <p:cNvSpPr/>
            <p:nvPr/>
          </p:nvSpPr>
          <p:spPr>
            <a:xfrm>
              <a:off x="7291635" y="4840214"/>
              <a:ext cx="492356" cy="463624"/>
            </a:xfrm>
            <a:custGeom>
              <a:avLst/>
              <a:gdLst>
                <a:gd name="connsiteX0" fmla="*/ 520590 w 530872"/>
                <a:gd name="connsiteY0" fmla="*/ 0 h 499893"/>
                <a:gd name="connsiteX1" fmla="*/ 522525 w 530872"/>
                <a:gd name="connsiteY1" fmla="*/ 6232 h 499893"/>
                <a:gd name="connsiteX2" fmla="*/ 530872 w 530872"/>
                <a:gd name="connsiteY2" fmla="*/ 89034 h 499893"/>
                <a:gd name="connsiteX3" fmla="*/ 120013 w 530872"/>
                <a:gd name="connsiteY3" fmla="*/ 499893 h 499893"/>
                <a:gd name="connsiteX4" fmla="*/ 37211 w 530872"/>
                <a:gd name="connsiteY4" fmla="*/ 491546 h 499893"/>
                <a:gd name="connsiteX5" fmla="*/ 0 w 530872"/>
                <a:gd name="connsiteY5" fmla="*/ 479995 h 499893"/>
                <a:gd name="connsiteX6" fmla="*/ 34124 w 530872"/>
                <a:gd name="connsiteY6" fmla="*/ 483435 h 499893"/>
                <a:gd name="connsiteX7" fmla="*/ 511040 w 530872"/>
                <a:gd name="connsiteY7" fmla="*/ 94738 h 49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0872" h="499893">
                  <a:moveTo>
                    <a:pt x="520590" y="0"/>
                  </a:moveTo>
                  <a:lnTo>
                    <a:pt x="522525" y="6232"/>
                  </a:lnTo>
                  <a:cubicBezTo>
                    <a:pt x="527998" y="32978"/>
                    <a:pt x="530872" y="60670"/>
                    <a:pt x="530872" y="89034"/>
                  </a:cubicBezTo>
                  <a:cubicBezTo>
                    <a:pt x="530872" y="315945"/>
                    <a:pt x="346924" y="499893"/>
                    <a:pt x="120013" y="499893"/>
                  </a:cubicBezTo>
                  <a:cubicBezTo>
                    <a:pt x="91649" y="499893"/>
                    <a:pt x="63957" y="497019"/>
                    <a:pt x="37211" y="491546"/>
                  </a:cubicBezTo>
                  <a:lnTo>
                    <a:pt x="0" y="479995"/>
                  </a:lnTo>
                  <a:lnTo>
                    <a:pt x="34124" y="483435"/>
                  </a:lnTo>
                  <a:cubicBezTo>
                    <a:pt x="269373" y="483435"/>
                    <a:pt x="465647" y="316567"/>
                    <a:pt x="511040" y="94738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5" name="楕円 254">
              <a:extLst>
                <a:ext uri="{FF2B5EF4-FFF2-40B4-BE49-F238E27FC236}">
                  <a16:creationId xmlns:a16="http://schemas.microsoft.com/office/drawing/2014/main" id="{1913A70A-0713-47A9-AF23-03236CFA14DA}"/>
                </a:ext>
              </a:extLst>
            </p:cNvPr>
            <p:cNvSpPr/>
            <p:nvPr/>
          </p:nvSpPr>
          <p:spPr>
            <a:xfrm>
              <a:off x="7280423" y="4551031"/>
              <a:ext cx="241152" cy="122570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6D85F925-19E8-4B12-9494-6CA76374FC09}"/>
              </a:ext>
            </a:extLst>
          </p:cNvPr>
          <p:cNvGrpSpPr/>
          <p:nvPr/>
        </p:nvGrpSpPr>
        <p:grpSpPr>
          <a:xfrm>
            <a:off x="4259607" y="2043814"/>
            <a:ext cx="1377808" cy="1377808"/>
            <a:chOff x="6990773" y="4510987"/>
            <a:chExt cx="821718" cy="821718"/>
          </a:xfrm>
        </p:grpSpPr>
        <p:sp>
          <p:nvSpPr>
            <p:cNvPr id="257" name="楕円 256">
              <a:extLst>
                <a:ext uri="{FF2B5EF4-FFF2-40B4-BE49-F238E27FC236}">
                  <a16:creationId xmlns:a16="http://schemas.microsoft.com/office/drawing/2014/main" id="{B12C0B7D-8CBF-4D3D-B001-E2621D649E20}"/>
                </a:ext>
              </a:extLst>
            </p:cNvPr>
            <p:cNvSpPr/>
            <p:nvPr/>
          </p:nvSpPr>
          <p:spPr>
            <a:xfrm>
              <a:off x="6990773" y="4510987"/>
              <a:ext cx="821718" cy="821718"/>
            </a:xfrm>
            <a:prstGeom prst="ellipse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95503121-1DA1-455E-8262-6B7997E0D087}"/>
                </a:ext>
              </a:extLst>
            </p:cNvPr>
            <p:cNvSpPr/>
            <p:nvPr/>
          </p:nvSpPr>
          <p:spPr>
            <a:xfrm>
              <a:off x="7291635" y="4840214"/>
              <a:ext cx="492356" cy="463624"/>
            </a:xfrm>
            <a:custGeom>
              <a:avLst/>
              <a:gdLst>
                <a:gd name="connsiteX0" fmla="*/ 520590 w 530872"/>
                <a:gd name="connsiteY0" fmla="*/ 0 h 499893"/>
                <a:gd name="connsiteX1" fmla="*/ 522525 w 530872"/>
                <a:gd name="connsiteY1" fmla="*/ 6232 h 499893"/>
                <a:gd name="connsiteX2" fmla="*/ 530872 w 530872"/>
                <a:gd name="connsiteY2" fmla="*/ 89034 h 499893"/>
                <a:gd name="connsiteX3" fmla="*/ 120013 w 530872"/>
                <a:gd name="connsiteY3" fmla="*/ 499893 h 499893"/>
                <a:gd name="connsiteX4" fmla="*/ 37211 w 530872"/>
                <a:gd name="connsiteY4" fmla="*/ 491546 h 499893"/>
                <a:gd name="connsiteX5" fmla="*/ 0 w 530872"/>
                <a:gd name="connsiteY5" fmla="*/ 479995 h 499893"/>
                <a:gd name="connsiteX6" fmla="*/ 34124 w 530872"/>
                <a:gd name="connsiteY6" fmla="*/ 483435 h 499893"/>
                <a:gd name="connsiteX7" fmla="*/ 511040 w 530872"/>
                <a:gd name="connsiteY7" fmla="*/ 94738 h 49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0872" h="499893">
                  <a:moveTo>
                    <a:pt x="520590" y="0"/>
                  </a:moveTo>
                  <a:lnTo>
                    <a:pt x="522525" y="6232"/>
                  </a:lnTo>
                  <a:cubicBezTo>
                    <a:pt x="527998" y="32978"/>
                    <a:pt x="530872" y="60670"/>
                    <a:pt x="530872" y="89034"/>
                  </a:cubicBezTo>
                  <a:cubicBezTo>
                    <a:pt x="530872" y="315945"/>
                    <a:pt x="346924" y="499893"/>
                    <a:pt x="120013" y="499893"/>
                  </a:cubicBezTo>
                  <a:cubicBezTo>
                    <a:pt x="91649" y="499893"/>
                    <a:pt x="63957" y="497019"/>
                    <a:pt x="37211" y="491546"/>
                  </a:cubicBezTo>
                  <a:lnTo>
                    <a:pt x="0" y="479995"/>
                  </a:lnTo>
                  <a:lnTo>
                    <a:pt x="34124" y="483435"/>
                  </a:lnTo>
                  <a:cubicBezTo>
                    <a:pt x="269373" y="483435"/>
                    <a:pt x="465647" y="316567"/>
                    <a:pt x="511040" y="94738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9" name="楕円 258">
              <a:extLst>
                <a:ext uri="{FF2B5EF4-FFF2-40B4-BE49-F238E27FC236}">
                  <a16:creationId xmlns:a16="http://schemas.microsoft.com/office/drawing/2014/main" id="{16BC043A-12DF-49DA-8A9B-F9905F656196}"/>
                </a:ext>
              </a:extLst>
            </p:cNvPr>
            <p:cNvSpPr/>
            <p:nvPr/>
          </p:nvSpPr>
          <p:spPr>
            <a:xfrm>
              <a:off x="7280423" y="4551031"/>
              <a:ext cx="241152" cy="122570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6DF330BA-9CD4-4F7C-AD6E-B569856027D4}"/>
              </a:ext>
            </a:extLst>
          </p:cNvPr>
          <p:cNvGrpSpPr/>
          <p:nvPr/>
        </p:nvGrpSpPr>
        <p:grpSpPr>
          <a:xfrm>
            <a:off x="6126507" y="2043814"/>
            <a:ext cx="1377808" cy="1377808"/>
            <a:chOff x="6990773" y="4510987"/>
            <a:chExt cx="821718" cy="821718"/>
          </a:xfrm>
        </p:grpSpPr>
        <p:sp>
          <p:nvSpPr>
            <p:cNvPr id="261" name="楕円 260">
              <a:extLst>
                <a:ext uri="{FF2B5EF4-FFF2-40B4-BE49-F238E27FC236}">
                  <a16:creationId xmlns:a16="http://schemas.microsoft.com/office/drawing/2014/main" id="{58335029-7E9D-42FC-80CA-AAF1A2EAA68E}"/>
                </a:ext>
              </a:extLst>
            </p:cNvPr>
            <p:cNvSpPr/>
            <p:nvPr/>
          </p:nvSpPr>
          <p:spPr>
            <a:xfrm>
              <a:off x="6990773" y="4510987"/>
              <a:ext cx="821718" cy="821718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E17EE9F2-AA41-47CC-BE54-397F342E158D}"/>
                </a:ext>
              </a:extLst>
            </p:cNvPr>
            <p:cNvSpPr/>
            <p:nvPr/>
          </p:nvSpPr>
          <p:spPr>
            <a:xfrm>
              <a:off x="7291635" y="4840214"/>
              <a:ext cx="492356" cy="463624"/>
            </a:xfrm>
            <a:custGeom>
              <a:avLst/>
              <a:gdLst>
                <a:gd name="connsiteX0" fmla="*/ 520590 w 530872"/>
                <a:gd name="connsiteY0" fmla="*/ 0 h 499893"/>
                <a:gd name="connsiteX1" fmla="*/ 522525 w 530872"/>
                <a:gd name="connsiteY1" fmla="*/ 6232 h 499893"/>
                <a:gd name="connsiteX2" fmla="*/ 530872 w 530872"/>
                <a:gd name="connsiteY2" fmla="*/ 89034 h 499893"/>
                <a:gd name="connsiteX3" fmla="*/ 120013 w 530872"/>
                <a:gd name="connsiteY3" fmla="*/ 499893 h 499893"/>
                <a:gd name="connsiteX4" fmla="*/ 37211 w 530872"/>
                <a:gd name="connsiteY4" fmla="*/ 491546 h 499893"/>
                <a:gd name="connsiteX5" fmla="*/ 0 w 530872"/>
                <a:gd name="connsiteY5" fmla="*/ 479995 h 499893"/>
                <a:gd name="connsiteX6" fmla="*/ 34124 w 530872"/>
                <a:gd name="connsiteY6" fmla="*/ 483435 h 499893"/>
                <a:gd name="connsiteX7" fmla="*/ 511040 w 530872"/>
                <a:gd name="connsiteY7" fmla="*/ 94738 h 49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0872" h="499893">
                  <a:moveTo>
                    <a:pt x="520590" y="0"/>
                  </a:moveTo>
                  <a:lnTo>
                    <a:pt x="522525" y="6232"/>
                  </a:lnTo>
                  <a:cubicBezTo>
                    <a:pt x="527998" y="32978"/>
                    <a:pt x="530872" y="60670"/>
                    <a:pt x="530872" y="89034"/>
                  </a:cubicBezTo>
                  <a:cubicBezTo>
                    <a:pt x="530872" y="315945"/>
                    <a:pt x="346924" y="499893"/>
                    <a:pt x="120013" y="499893"/>
                  </a:cubicBezTo>
                  <a:cubicBezTo>
                    <a:pt x="91649" y="499893"/>
                    <a:pt x="63957" y="497019"/>
                    <a:pt x="37211" y="491546"/>
                  </a:cubicBezTo>
                  <a:lnTo>
                    <a:pt x="0" y="479995"/>
                  </a:lnTo>
                  <a:lnTo>
                    <a:pt x="34124" y="483435"/>
                  </a:lnTo>
                  <a:cubicBezTo>
                    <a:pt x="269373" y="483435"/>
                    <a:pt x="465647" y="316567"/>
                    <a:pt x="511040" y="94738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3" name="楕円 262">
              <a:extLst>
                <a:ext uri="{FF2B5EF4-FFF2-40B4-BE49-F238E27FC236}">
                  <a16:creationId xmlns:a16="http://schemas.microsoft.com/office/drawing/2014/main" id="{DD82369F-7A16-45B8-BD8F-526C441F45AF}"/>
                </a:ext>
              </a:extLst>
            </p:cNvPr>
            <p:cNvSpPr/>
            <p:nvPr/>
          </p:nvSpPr>
          <p:spPr>
            <a:xfrm>
              <a:off x="7280423" y="4551031"/>
              <a:ext cx="241152" cy="122570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4929A5E9-1C62-4870-8964-EEC6C5BFC6B8}"/>
              </a:ext>
            </a:extLst>
          </p:cNvPr>
          <p:cNvGrpSpPr/>
          <p:nvPr/>
        </p:nvGrpSpPr>
        <p:grpSpPr>
          <a:xfrm>
            <a:off x="8008647" y="2043814"/>
            <a:ext cx="1377808" cy="1377808"/>
            <a:chOff x="6990773" y="4510987"/>
            <a:chExt cx="821718" cy="821718"/>
          </a:xfrm>
        </p:grpSpPr>
        <p:sp>
          <p:nvSpPr>
            <p:cNvPr id="265" name="楕円 264">
              <a:extLst>
                <a:ext uri="{FF2B5EF4-FFF2-40B4-BE49-F238E27FC236}">
                  <a16:creationId xmlns:a16="http://schemas.microsoft.com/office/drawing/2014/main" id="{6A42A82D-ED4A-49F6-B51B-1D1F6C5B89E9}"/>
                </a:ext>
              </a:extLst>
            </p:cNvPr>
            <p:cNvSpPr/>
            <p:nvPr/>
          </p:nvSpPr>
          <p:spPr>
            <a:xfrm>
              <a:off x="6990773" y="4510987"/>
              <a:ext cx="821718" cy="821718"/>
            </a:xfrm>
            <a:prstGeom prst="ellipse">
              <a:avLst/>
            </a:prstGeom>
            <a:solidFill>
              <a:srgbClr val="92D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F02027F6-A4F5-4DB9-B366-8AF105E278F9}"/>
                </a:ext>
              </a:extLst>
            </p:cNvPr>
            <p:cNvSpPr/>
            <p:nvPr/>
          </p:nvSpPr>
          <p:spPr>
            <a:xfrm>
              <a:off x="7291635" y="4840214"/>
              <a:ext cx="492356" cy="463624"/>
            </a:xfrm>
            <a:custGeom>
              <a:avLst/>
              <a:gdLst>
                <a:gd name="connsiteX0" fmla="*/ 520590 w 530872"/>
                <a:gd name="connsiteY0" fmla="*/ 0 h 499893"/>
                <a:gd name="connsiteX1" fmla="*/ 522525 w 530872"/>
                <a:gd name="connsiteY1" fmla="*/ 6232 h 499893"/>
                <a:gd name="connsiteX2" fmla="*/ 530872 w 530872"/>
                <a:gd name="connsiteY2" fmla="*/ 89034 h 499893"/>
                <a:gd name="connsiteX3" fmla="*/ 120013 w 530872"/>
                <a:gd name="connsiteY3" fmla="*/ 499893 h 499893"/>
                <a:gd name="connsiteX4" fmla="*/ 37211 w 530872"/>
                <a:gd name="connsiteY4" fmla="*/ 491546 h 499893"/>
                <a:gd name="connsiteX5" fmla="*/ 0 w 530872"/>
                <a:gd name="connsiteY5" fmla="*/ 479995 h 499893"/>
                <a:gd name="connsiteX6" fmla="*/ 34124 w 530872"/>
                <a:gd name="connsiteY6" fmla="*/ 483435 h 499893"/>
                <a:gd name="connsiteX7" fmla="*/ 511040 w 530872"/>
                <a:gd name="connsiteY7" fmla="*/ 94738 h 49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0872" h="499893">
                  <a:moveTo>
                    <a:pt x="520590" y="0"/>
                  </a:moveTo>
                  <a:lnTo>
                    <a:pt x="522525" y="6232"/>
                  </a:lnTo>
                  <a:cubicBezTo>
                    <a:pt x="527998" y="32978"/>
                    <a:pt x="530872" y="60670"/>
                    <a:pt x="530872" y="89034"/>
                  </a:cubicBezTo>
                  <a:cubicBezTo>
                    <a:pt x="530872" y="315945"/>
                    <a:pt x="346924" y="499893"/>
                    <a:pt x="120013" y="499893"/>
                  </a:cubicBezTo>
                  <a:cubicBezTo>
                    <a:pt x="91649" y="499893"/>
                    <a:pt x="63957" y="497019"/>
                    <a:pt x="37211" y="491546"/>
                  </a:cubicBezTo>
                  <a:lnTo>
                    <a:pt x="0" y="479995"/>
                  </a:lnTo>
                  <a:lnTo>
                    <a:pt x="34124" y="483435"/>
                  </a:lnTo>
                  <a:cubicBezTo>
                    <a:pt x="269373" y="483435"/>
                    <a:pt x="465647" y="316567"/>
                    <a:pt x="511040" y="94738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7" name="楕円 266">
              <a:extLst>
                <a:ext uri="{FF2B5EF4-FFF2-40B4-BE49-F238E27FC236}">
                  <a16:creationId xmlns:a16="http://schemas.microsoft.com/office/drawing/2014/main" id="{26394EE5-B0A6-43AB-BC17-9974641CE793}"/>
                </a:ext>
              </a:extLst>
            </p:cNvPr>
            <p:cNvSpPr/>
            <p:nvPr/>
          </p:nvSpPr>
          <p:spPr>
            <a:xfrm>
              <a:off x="7280423" y="4551031"/>
              <a:ext cx="241152" cy="122570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A96B10B5-5D59-4860-80E0-95EB0F4F10EC}"/>
              </a:ext>
            </a:extLst>
          </p:cNvPr>
          <p:cNvGrpSpPr/>
          <p:nvPr/>
        </p:nvGrpSpPr>
        <p:grpSpPr>
          <a:xfrm>
            <a:off x="633128" y="1098611"/>
            <a:ext cx="1147752" cy="1401374"/>
            <a:chOff x="6280899" y="2898774"/>
            <a:chExt cx="1147752" cy="1401374"/>
          </a:xfrm>
        </p:grpSpPr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40B52362-0D05-4432-8F05-F0AF36CCCF76}"/>
                </a:ext>
              </a:extLst>
            </p:cNvPr>
            <p:cNvSpPr/>
            <p:nvPr/>
          </p:nvSpPr>
          <p:spPr>
            <a:xfrm>
              <a:off x="6280899" y="2898774"/>
              <a:ext cx="1127638" cy="1401374"/>
            </a:xfrm>
            <a:custGeom>
              <a:avLst/>
              <a:gdLst>
                <a:gd name="connsiteX0" fmla="*/ 563003 w 1127638"/>
                <a:gd name="connsiteY0" fmla="*/ 0 h 1401374"/>
                <a:gd name="connsiteX1" fmla="*/ 1077275 w 1127638"/>
                <a:gd name="connsiteY1" fmla="*/ 923545 h 1401374"/>
                <a:gd name="connsiteX2" fmla="*/ 1083331 w 1127638"/>
                <a:gd name="connsiteY2" fmla="*/ 930255 h 1401374"/>
                <a:gd name="connsiteX3" fmla="*/ 1127638 w 1127638"/>
                <a:gd name="connsiteY3" fmla="*/ 1062255 h 1401374"/>
                <a:gd name="connsiteX4" fmla="*/ 563819 w 1127638"/>
                <a:gd name="connsiteY4" fmla="*/ 1401374 h 1401374"/>
                <a:gd name="connsiteX5" fmla="*/ 0 w 1127638"/>
                <a:gd name="connsiteY5" fmla="*/ 1062255 h 1401374"/>
                <a:gd name="connsiteX6" fmla="*/ 44308 w 1127638"/>
                <a:gd name="connsiteY6" fmla="*/ 930255 h 1401374"/>
                <a:gd name="connsiteX7" fmla="*/ 46102 w 1127638"/>
                <a:gd name="connsiteY7" fmla="*/ 928267 h 1401374"/>
                <a:gd name="connsiteX0" fmla="*/ 563003 w 1127638"/>
                <a:gd name="connsiteY0" fmla="*/ 0 h 1401374"/>
                <a:gd name="connsiteX1" fmla="*/ 1077275 w 1127638"/>
                <a:gd name="connsiteY1" fmla="*/ 923545 h 1401374"/>
                <a:gd name="connsiteX2" fmla="*/ 1083331 w 1127638"/>
                <a:gd name="connsiteY2" fmla="*/ 930255 h 1401374"/>
                <a:gd name="connsiteX3" fmla="*/ 1127638 w 1127638"/>
                <a:gd name="connsiteY3" fmla="*/ 1062255 h 1401374"/>
                <a:gd name="connsiteX4" fmla="*/ 563819 w 1127638"/>
                <a:gd name="connsiteY4" fmla="*/ 1401374 h 1401374"/>
                <a:gd name="connsiteX5" fmla="*/ 0 w 1127638"/>
                <a:gd name="connsiteY5" fmla="*/ 1062255 h 1401374"/>
                <a:gd name="connsiteX6" fmla="*/ 44308 w 1127638"/>
                <a:gd name="connsiteY6" fmla="*/ 930255 h 1401374"/>
                <a:gd name="connsiteX7" fmla="*/ 563003 w 1127638"/>
                <a:gd name="connsiteY7" fmla="*/ 0 h 1401374"/>
                <a:gd name="connsiteX0" fmla="*/ 563003 w 1127638"/>
                <a:gd name="connsiteY0" fmla="*/ 0 h 1401374"/>
                <a:gd name="connsiteX1" fmla="*/ 1083331 w 1127638"/>
                <a:gd name="connsiteY1" fmla="*/ 930255 h 1401374"/>
                <a:gd name="connsiteX2" fmla="*/ 1127638 w 1127638"/>
                <a:gd name="connsiteY2" fmla="*/ 1062255 h 1401374"/>
                <a:gd name="connsiteX3" fmla="*/ 563819 w 1127638"/>
                <a:gd name="connsiteY3" fmla="*/ 1401374 h 1401374"/>
                <a:gd name="connsiteX4" fmla="*/ 0 w 1127638"/>
                <a:gd name="connsiteY4" fmla="*/ 1062255 h 1401374"/>
                <a:gd name="connsiteX5" fmla="*/ 44308 w 1127638"/>
                <a:gd name="connsiteY5" fmla="*/ 930255 h 1401374"/>
                <a:gd name="connsiteX6" fmla="*/ 563003 w 1127638"/>
                <a:gd name="connsiteY6" fmla="*/ 0 h 1401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7638" h="1401374">
                  <a:moveTo>
                    <a:pt x="563003" y="0"/>
                  </a:moveTo>
                  <a:lnTo>
                    <a:pt x="1083331" y="930255"/>
                  </a:lnTo>
                  <a:cubicBezTo>
                    <a:pt x="1111861" y="970826"/>
                    <a:pt x="1127638" y="1015433"/>
                    <a:pt x="1127638" y="1062255"/>
                  </a:cubicBezTo>
                  <a:cubicBezTo>
                    <a:pt x="1127638" y="1249545"/>
                    <a:pt x="875208" y="1401374"/>
                    <a:pt x="563819" y="1401374"/>
                  </a:cubicBezTo>
                  <a:cubicBezTo>
                    <a:pt x="252430" y="1401374"/>
                    <a:pt x="0" y="1249545"/>
                    <a:pt x="0" y="1062255"/>
                  </a:cubicBezTo>
                  <a:cubicBezTo>
                    <a:pt x="0" y="1015433"/>
                    <a:pt x="15777" y="970826"/>
                    <a:pt x="44308" y="930255"/>
                  </a:cubicBezTo>
                  <a:lnTo>
                    <a:pt x="563003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883914D5-2259-4B3D-A668-7A65FEF7FB13}"/>
                </a:ext>
              </a:extLst>
            </p:cNvPr>
            <p:cNvSpPr/>
            <p:nvPr/>
          </p:nvSpPr>
          <p:spPr>
            <a:xfrm>
              <a:off x="6872276" y="2913543"/>
              <a:ext cx="556375" cy="1386155"/>
            </a:xfrm>
            <a:custGeom>
              <a:avLst/>
              <a:gdLst>
                <a:gd name="connsiteX0" fmla="*/ 0 w 556375"/>
                <a:gd name="connsiteY0" fmla="*/ 0 h 1386155"/>
                <a:gd name="connsiteX1" fmla="*/ 512068 w 556375"/>
                <a:gd name="connsiteY1" fmla="*/ 915487 h 1386155"/>
                <a:gd name="connsiteX2" fmla="*/ 556375 w 556375"/>
                <a:gd name="connsiteY2" fmla="*/ 1047487 h 1386155"/>
                <a:gd name="connsiteX3" fmla="*/ 106186 w 556375"/>
                <a:gd name="connsiteY3" fmla="*/ 1379717 h 1386155"/>
                <a:gd name="connsiteX4" fmla="*/ 0 w 556375"/>
                <a:gd name="connsiteY4" fmla="*/ 1386155 h 1386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375" h="1386155">
                  <a:moveTo>
                    <a:pt x="0" y="0"/>
                  </a:moveTo>
                  <a:lnTo>
                    <a:pt x="512068" y="915487"/>
                  </a:lnTo>
                  <a:cubicBezTo>
                    <a:pt x="540598" y="956058"/>
                    <a:pt x="556375" y="1000665"/>
                    <a:pt x="556375" y="1047487"/>
                  </a:cubicBezTo>
                  <a:cubicBezTo>
                    <a:pt x="556375" y="1211366"/>
                    <a:pt x="363109" y="1348095"/>
                    <a:pt x="106186" y="1379717"/>
                  </a:cubicBezTo>
                  <a:lnTo>
                    <a:pt x="0" y="13861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71" name="グループ化 270">
            <a:extLst>
              <a:ext uri="{FF2B5EF4-FFF2-40B4-BE49-F238E27FC236}">
                <a16:creationId xmlns:a16="http://schemas.microsoft.com/office/drawing/2014/main" id="{D61DCBEC-5DF0-4C18-8CA7-B1233DD622AB}"/>
              </a:ext>
            </a:extLst>
          </p:cNvPr>
          <p:cNvGrpSpPr/>
          <p:nvPr/>
        </p:nvGrpSpPr>
        <p:grpSpPr>
          <a:xfrm>
            <a:off x="2507648" y="1098611"/>
            <a:ext cx="1147752" cy="1401374"/>
            <a:chOff x="6280899" y="2898774"/>
            <a:chExt cx="1147752" cy="1401374"/>
          </a:xfrm>
        </p:grpSpPr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3EE6B724-EA31-4DC4-9B9B-DF65FD2D6BC4}"/>
                </a:ext>
              </a:extLst>
            </p:cNvPr>
            <p:cNvSpPr/>
            <p:nvPr/>
          </p:nvSpPr>
          <p:spPr>
            <a:xfrm>
              <a:off x="6280899" y="2898774"/>
              <a:ext cx="1127638" cy="1401374"/>
            </a:xfrm>
            <a:custGeom>
              <a:avLst/>
              <a:gdLst>
                <a:gd name="connsiteX0" fmla="*/ 563003 w 1127638"/>
                <a:gd name="connsiteY0" fmla="*/ 0 h 1401374"/>
                <a:gd name="connsiteX1" fmla="*/ 1077275 w 1127638"/>
                <a:gd name="connsiteY1" fmla="*/ 923545 h 1401374"/>
                <a:gd name="connsiteX2" fmla="*/ 1083331 w 1127638"/>
                <a:gd name="connsiteY2" fmla="*/ 930255 h 1401374"/>
                <a:gd name="connsiteX3" fmla="*/ 1127638 w 1127638"/>
                <a:gd name="connsiteY3" fmla="*/ 1062255 h 1401374"/>
                <a:gd name="connsiteX4" fmla="*/ 563819 w 1127638"/>
                <a:gd name="connsiteY4" fmla="*/ 1401374 h 1401374"/>
                <a:gd name="connsiteX5" fmla="*/ 0 w 1127638"/>
                <a:gd name="connsiteY5" fmla="*/ 1062255 h 1401374"/>
                <a:gd name="connsiteX6" fmla="*/ 44308 w 1127638"/>
                <a:gd name="connsiteY6" fmla="*/ 930255 h 1401374"/>
                <a:gd name="connsiteX7" fmla="*/ 46102 w 1127638"/>
                <a:gd name="connsiteY7" fmla="*/ 928267 h 1401374"/>
                <a:gd name="connsiteX0" fmla="*/ 563003 w 1127638"/>
                <a:gd name="connsiteY0" fmla="*/ 0 h 1401374"/>
                <a:gd name="connsiteX1" fmla="*/ 1077275 w 1127638"/>
                <a:gd name="connsiteY1" fmla="*/ 923545 h 1401374"/>
                <a:gd name="connsiteX2" fmla="*/ 1083331 w 1127638"/>
                <a:gd name="connsiteY2" fmla="*/ 930255 h 1401374"/>
                <a:gd name="connsiteX3" fmla="*/ 1127638 w 1127638"/>
                <a:gd name="connsiteY3" fmla="*/ 1062255 h 1401374"/>
                <a:gd name="connsiteX4" fmla="*/ 563819 w 1127638"/>
                <a:gd name="connsiteY4" fmla="*/ 1401374 h 1401374"/>
                <a:gd name="connsiteX5" fmla="*/ 0 w 1127638"/>
                <a:gd name="connsiteY5" fmla="*/ 1062255 h 1401374"/>
                <a:gd name="connsiteX6" fmla="*/ 44308 w 1127638"/>
                <a:gd name="connsiteY6" fmla="*/ 930255 h 1401374"/>
                <a:gd name="connsiteX7" fmla="*/ 563003 w 1127638"/>
                <a:gd name="connsiteY7" fmla="*/ 0 h 1401374"/>
                <a:gd name="connsiteX0" fmla="*/ 563003 w 1127638"/>
                <a:gd name="connsiteY0" fmla="*/ 0 h 1401374"/>
                <a:gd name="connsiteX1" fmla="*/ 1083331 w 1127638"/>
                <a:gd name="connsiteY1" fmla="*/ 930255 h 1401374"/>
                <a:gd name="connsiteX2" fmla="*/ 1127638 w 1127638"/>
                <a:gd name="connsiteY2" fmla="*/ 1062255 h 1401374"/>
                <a:gd name="connsiteX3" fmla="*/ 563819 w 1127638"/>
                <a:gd name="connsiteY3" fmla="*/ 1401374 h 1401374"/>
                <a:gd name="connsiteX4" fmla="*/ 0 w 1127638"/>
                <a:gd name="connsiteY4" fmla="*/ 1062255 h 1401374"/>
                <a:gd name="connsiteX5" fmla="*/ 44308 w 1127638"/>
                <a:gd name="connsiteY5" fmla="*/ 930255 h 1401374"/>
                <a:gd name="connsiteX6" fmla="*/ 563003 w 1127638"/>
                <a:gd name="connsiteY6" fmla="*/ 0 h 1401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7638" h="1401374">
                  <a:moveTo>
                    <a:pt x="563003" y="0"/>
                  </a:moveTo>
                  <a:lnTo>
                    <a:pt x="1083331" y="930255"/>
                  </a:lnTo>
                  <a:cubicBezTo>
                    <a:pt x="1111861" y="970826"/>
                    <a:pt x="1127638" y="1015433"/>
                    <a:pt x="1127638" y="1062255"/>
                  </a:cubicBezTo>
                  <a:cubicBezTo>
                    <a:pt x="1127638" y="1249545"/>
                    <a:pt x="875208" y="1401374"/>
                    <a:pt x="563819" y="1401374"/>
                  </a:cubicBezTo>
                  <a:cubicBezTo>
                    <a:pt x="252430" y="1401374"/>
                    <a:pt x="0" y="1249545"/>
                    <a:pt x="0" y="1062255"/>
                  </a:cubicBezTo>
                  <a:cubicBezTo>
                    <a:pt x="0" y="1015433"/>
                    <a:pt x="15777" y="970826"/>
                    <a:pt x="44308" y="930255"/>
                  </a:cubicBezTo>
                  <a:lnTo>
                    <a:pt x="563003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6F227918-AC6F-45F1-A711-59F6301486DD}"/>
                </a:ext>
              </a:extLst>
            </p:cNvPr>
            <p:cNvSpPr/>
            <p:nvPr/>
          </p:nvSpPr>
          <p:spPr>
            <a:xfrm>
              <a:off x="6872276" y="2913543"/>
              <a:ext cx="556375" cy="1386155"/>
            </a:xfrm>
            <a:custGeom>
              <a:avLst/>
              <a:gdLst>
                <a:gd name="connsiteX0" fmla="*/ 0 w 556375"/>
                <a:gd name="connsiteY0" fmla="*/ 0 h 1386155"/>
                <a:gd name="connsiteX1" fmla="*/ 512068 w 556375"/>
                <a:gd name="connsiteY1" fmla="*/ 915487 h 1386155"/>
                <a:gd name="connsiteX2" fmla="*/ 556375 w 556375"/>
                <a:gd name="connsiteY2" fmla="*/ 1047487 h 1386155"/>
                <a:gd name="connsiteX3" fmla="*/ 106186 w 556375"/>
                <a:gd name="connsiteY3" fmla="*/ 1379717 h 1386155"/>
                <a:gd name="connsiteX4" fmla="*/ 0 w 556375"/>
                <a:gd name="connsiteY4" fmla="*/ 1386155 h 1386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375" h="1386155">
                  <a:moveTo>
                    <a:pt x="0" y="0"/>
                  </a:moveTo>
                  <a:lnTo>
                    <a:pt x="512068" y="915487"/>
                  </a:lnTo>
                  <a:cubicBezTo>
                    <a:pt x="540598" y="956058"/>
                    <a:pt x="556375" y="1000665"/>
                    <a:pt x="556375" y="1047487"/>
                  </a:cubicBezTo>
                  <a:cubicBezTo>
                    <a:pt x="556375" y="1211366"/>
                    <a:pt x="363109" y="1348095"/>
                    <a:pt x="106186" y="1379717"/>
                  </a:cubicBezTo>
                  <a:lnTo>
                    <a:pt x="0" y="13861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74" name="グループ化 273">
            <a:extLst>
              <a:ext uri="{FF2B5EF4-FFF2-40B4-BE49-F238E27FC236}">
                <a16:creationId xmlns:a16="http://schemas.microsoft.com/office/drawing/2014/main" id="{D50661D3-FE98-4C82-B2E8-289AAE655C6A}"/>
              </a:ext>
            </a:extLst>
          </p:cNvPr>
          <p:cNvGrpSpPr/>
          <p:nvPr/>
        </p:nvGrpSpPr>
        <p:grpSpPr>
          <a:xfrm>
            <a:off x="4382168" y="1098611"/>
            <a:ext cx="1147752" cy="1401374"/>
            <a:chOff x="6280899" y="2898774"/>
            <a:chExt cx="1147752" cy="1401374"/>
          </a:xfrm>
        </p:grpSpPr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B0B866C9-FE20-4D07-BF99-35F36E0D865C}"/>
                </a:ext>
              </a:extLst>
            </p:cNvPr>
            <p:cNvSpPr/>
            <p:nvPr/>
          </p:nvSpPr>
          <p:spPr>
            <a:xfrm>
              <a:off x="6280899" y="2898774"/>
              <a:ext cx="1127638" cy="1401374"/>
            </a:xfrm>
            <a:custGeom>
              <a:avLst/>
              <a:gdLst>
                <a:gd name="connsiteX0" fmla="*/ 563003 w 1127638"/>
                <a:gd name="connsiteY0" fmla="*/ 0 h 1401374"/>
                <a:gd name="connsiteX1" fmla="*/ 1077275 w 1127638"/>
                <a:gd name="connsiteY1" fmla="*/ 923545 h 1401374"/>
                <a:gd name="connsiteX2" fmla="*/ 1083331 w 1127638"/>
                <a:gd name="connsiteY2" fmla="*/ 930255 h 1401374"/>
                <a:gd name="connsiteX3" fmla="*/ 1127638 w 1127638"/>
                <a:gd name="connsiteY3" fmla="*/ 1062255 h 1401374"/>
                <a:gd name="connsiteX4" fmla="*/ 563819 w 1127638"/>
                <a:gd name="connsiteY4" fmla="*/ 1401374 h 1401374"/>
                <a:gd name="connsiteX5" fmla="*/ 0 w 1127638"/>
                <a:gd name="connsiteY5" fmla="*/ 1062255 h 1401374"/>
                <a:gd name="connsiteX6" fmla="*/ 44308 w 1127638"/>
                <a:gd name="connsiteY6" fmla="*/ 930255 h 1401374"/>
                <a:gd name="connsiteX7" fmla="*/ 46102 w 1127638"/>
                <a:gd name="connsiteY7" fmla="*/ 928267 h 1401374"/>
                <a:gd name="connsiteX0" fmla="*/ 563003 w 1127638"/>
                <a:gd name="connsiteY0" fmla="*/ 0 h 1401374"/>
                <a:gd name="connsiteX1" fmla="*/ 1077275 w 1127638"/>
                <a:gd name="connsiteY1" fmla="*/ 923545 h 1401374"/>
                <a:gd name="connsiteX2" fmla="*/ 1083331 w 1127638"/>
                <a:gd name="connsiteY2" fmla="*/ 930255 h 1401374"/>
                <a:gd name="connsiteX3" fmla="*/ 1127638 w 1127638"/>
                <a:gd name="connsiteY3" fmla="*/ 1062255 h 1401374"/>
                <a:gd name="connsiteX4" fmla="*/ 563819 w 1127638"/>
                <a:gd name="connsiteY4" fmla="*/ 1401374 h 1401374"/>
                <a:gd name="connsiteX5" fmla="*/ 0 w 1127638"/>
                <a:gd name="connsiteY5" fmla="*/ 1062255 h 1401374"/>
                <a:gd name="connsiteX6" fmla="*/ 44308 w 1127638"/>
                <a:gd name="connsiteY6" fmla="*/ 930255 h 1401374"/>
                <a:gd name="connsiteX7" fmla="*/ 563003 w 1127638"/>
                <a:gd name="connsiteY7" fmla="*/ 0 h 1401374"/>
                <a:gd name="connsiteX0" fmla="*/ 563003 w 1127638"/>
                <a:gd name="connsiteY0" fmla="*/ 0 h 1401374"/>
                <a:gd name="connsiteX1" fmla="*/ 1083331 w 1127638"/>
                <a:gd name="connsiteY1" fmla="*/ 930255 h 1401374"/>
                <a:gd name="connsiteX2" fmla="*/ 1127638 w 1127638"/>
                <a:gd name="connsiteY2" fmla="*/ 1062255 h 1401374"/>
                <a:gd name="connsiteX3" fmla="*/ 563819 w 1127638"/>
                <a:gd name="connsiteY3" fmla="*/ 1401374 h 1401374"/>
                <a:gd name="connsiteX4" fmla="*/ 0 w 1127638"/>
                <a:gd name="connsiteY4" fmla="*/ 1062255 h 1401374"/>
                <a:gd name="connsiteX5" fmla="*/ 44308 w 1127638"/>
                <a:gd name="connsiteY5" fmla="*/ 930255 h 1401374"/>
                <a:gd name="connsiteX6" fmla="*/ 563003 w 1127638"/>
                <a:gd name="connsiteY6" fmla="*/ 0 h 1401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7638" h="1401374">
                  <a:moveTo>
                    <a:pt x="563003" y="0"/>
                  </a:moveTo>
                  <a:lnTo>
                    <a:pt x="1083331" y="930255"/>
                  </a:lnTo>
                  <a:cubicBezTo>
                    <a:pt x="1111861" y="970826"/>
                    <a:pt x="1127638" y="1015433"/>
                    <a:pt x="1127638" y="1062255"/>
                  </a:cubicBezTo>
                  <a:cubicBezTo>
                    <a:pt x="1127638" y="1249545"/>
                    <a:pt x="875208" y="1401374"/>
                    <a:pt x="563819" y="1401374"/>
                  </a:cubicBezTo>
                  <a:cubicBezTo>
                    <a:pt x="252430" y="1401374"/>
                    <a:pt x="0" y="1249545"/>
                    <a:pt x="0" y="1062255"/>
                  </a:cubicBezTo>
                  <a:cubicBezTo>
                    <a:pt x="0" y="1015433"/>
                    <a:pt x="15777" y="970826"/>
                    <a:pt x="44308" y="930255"/>
                  </a:cubicBezTo>
                  <a:lnTo>
                    <a:pt x="563003" y="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534C45BB-CA2C-4187-B93F-559D1FBCAE6C}"/>
                </a:ext>
              </a:extLst>
            </p:cNvPr>
            <p:cNvSpPr/>
            <p:nvPr/>
          </p:nvSpPr>
          <p:spPr>
            <a:xfrm>
              <a:off x="6872276" y="2913543"/>
              <a:ext cx="556375" cy="1386155"/>
            </a:xfrm>
            <a:custGeom>
              <a:avLst/>
              <a:gdLst>
                <a:gd name="connsiteX0" fmla="*/ 0 w 556375"/>
                <a:gd name="connsiteY0" fmla="*/ 0 h 1386155"/>
                <a:gd name="connsiteX1" fmla="*/ 512068 w 556375"/>
                <a:gd name="connsiteY1" fmla="*/ 915487 h 1386155"/>
                <a:gd name="connsiteX2" fmla="*/ 556375 w 556375"/>
                <a:gd name="connsiteY2" fmla="*/ 1047487 h 1386155"/>
                <a:gd name="connsiteX3" fmla="*/ 106186 w 556375"/>
                <a:gd name="connsiteY3" fmla="*/ 1379717 h 1386155"/>
                <a:gd name="connsiteX4" fmla="*/ 0 w 556375"/>
                <a:gd name="connsiteY4" fmla="*/ 1386155 h 1386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375" h="1386155">
                  <a:moveTo>
                    <a:pt x="0" y="0"/>
                  </a:moveTo>
                  <a:lnTo>
                    <a:pt x="512068" y="915487"/>
                  </a:lnTo>
                  <a:cubicBezTo>
                    <a:pt x="540598" y="956058"/>
                    <a:pt x="556375" y="1000665"/>
                    <a:pt x="556375" y="1047487"/>
                  </a:cubicBezTo>
                  <a:cubicBezTo>
                    <a:pt x="556375" y="1211366"/>
                    <a:pt x="363109" y="1348095"/>
                    <a:pt x="106186" y="1379717"/>
                  </a:cubicBezTo>
                  <a:lnTo>
                    <a:pt x="0" y="13861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77" name="グループ化 276">
            <a:extLst>
              <a:ext uri="{FF2B5EF4-FFF2-40B4-BE49-F238E27FC236}">
                <a16:creationId xmlns:a16="http://schemas.microsoft.com/office/drawing/2014/main" id="{9D5ED7BD-FEB4-4BC8-A2A7-C9DCCB320E80}"/>
              </a:ext>
            </a:extLst>
          </p:cNvPr>
          <p:cNvGrpSpPr/>
          <p:nvPr/>
        </p:nvGrpSpPr>
        <p:grpSpPr>
          <a:xfrm>
            <a:off x="6249068" y="1098611"/>
            <a:ext cx="1147752" cy="1401374"/>
            <a:chOff x="6280899" y="2898774"/>
            <a:chExt cx="1147752" cy="1401374"/>
          </a:xfrm>
        </p:grpSpPr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0DB5AF4A-F073-422D-8235-AAE0F7A18C36}"/>
                </a:ext>
              </a:extLst>
            </p:cNvPr>
            <p:cNvSpPr/>
            <p:nvPr/>
          </p:nvSpPr>
          <p:spPr>
            <a:xfrm>
              <a:off x="6280899" y="2898774"/>
              <a:ext cx="1127638" cy="1401374"/>
            </a:xfrm>
            <a:custGeom>
              <a:avLst/>
              <a:gdLst>
                <a:gd name="connsiteX0" fmla="*/ 563003 w 1127638"/>
                <a:gd name="connsiteY0" fmla="*/ 0 h 1401374"/>
                <a:gd name="connsiteX1" fmla="*/ 1077275 w 1127638"/>
                <a:gd name="connsiteY1" fmla="*/ 923545 h 1401374"/>
                <a:gd name="connsiteX2" fmla="*/ 1083331 w 1127638"/>
                <a:gd name="connsiteY2" fmla="*/ 930255 h 1401374"/>
                <a:gd name="connsiteX3" fmla="*/ 1127638 w 1127638"/>
                <a:gd name="connsiteY3" fmla="*/ 1062255 h 1401374"/>
                <a:gd name="connsiteX4" fmla="*/ 563819 w 1127638"/>
                <a:gd name="connsiteY4" fmla="*/ 1401374 h 1401374"/>
                <a:gd name="connsiteX5" fmla="*/ 0 w 1127638"/>
                <a:gd name="connsiteY5" fmla="*/ 1062255 h 1401374"/>
                <a:gd name="connsiteX6" fmla="*/ 44308 w 1127638"/>
                <a:gd name="connsiteY6" fmla="*/ 930255 h 1401374"/>
                <a:gd name="connsiteX7" fmla="*/ 46102 w 1127638"/>
                <a:gd name="connsiteY7" fmla="*/ 928267 h 1401374"/>
                <a:gd name="connsiteX0" fmla="*/ 563003 w 1127638"/>
                <a:gd name="connsiteY0" fmla="*/ 0 h 1401374"/>
                <a:gd name="connsiteX1" fmla="*/ 1077275 w 1127638"/>
                <a:gd name="connsiteY1" fmla="*/ 923545 h 1401374"/>
                <a:gd name="connsiteX2" fmla="*/ 1083331 w 1127638"/>
                <a:gd name="connsiteY2" fmla="*/ 930255 h 1401374"/>
                <a:gd name="connsiteX3" fmla="*/ 1127638 w 1127638"/>
                <a:gd name="connsiteY3" fmla="*/ 1062255 h 1401374"/>
                <a:gd name="connsiteX4" fmla="*/ 563819 w 1127638"/>
                <a:gd name="connsiteY4" fmla="*/ 1401374 h 1401374"/>
                <a:gd name="connsiteX5" fmla="*/ 0 w 1127638"/>
                <a:gd name="connsiteY5" fmla="*/ 1062255 h 1401374"/>
                <a:gd name="connsiteX6" fmla="*/ 44308 w 1127638"/>
                <a:gd name="connsiteY6" fmla="*/ 930255 h 1401374"/>
                <a:gd name="connsiteX7" fmla="*/ 563003 w 1127638"/>
                <a:gd name="connsiteY7" fmla="*/ 0 h 1401374"/>
                <a:gd name="connsiteX0" fmla="*/ 563003 w 1127638"/>
                <a:gd name="connsiteY0" fmla="*/ 0 h 1401374"/>
                <a:gd name="connsiteX1" fmla="*/ 1083331 w 1127638"/>
                <a:gd name="connsiteY1" fmla="*/ 930255 h 1401374"/>
                <a:gd name="connsiteX2" fmla="*/ 1127638 w 1127638"/>
                <a:gd name="connsiteY2" fmla="*/ 1062255 h 1401374"/>
                <a:gd name="connsiteX3" fmla="*/ 563819 w 1127638"/>
                <a:gd name="connsiteY3" fmla="*/ 1401374 h 1401374"/>
                <a:gd name="connsiteX4" fmla="*/ 0 w 1127638"/>
                <a:gd name="connsiteY4" fmla="*/ 1062255 h 1401374"/>
                <a:gd name="connsiteX5" fmla="*/ 44308 w 1127638"/>
                <a:gd name="connsiteY5" fmla="*/ 930255 h 1401374"/>
                <a:gd name="connsiteX6" fmla="*/ 563003 w 1127638"/>
                <a:gd name="connsiteY6" fmla="*/ 0 h 1401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7638" h="1401374">
                  <a:moveTo>
                    <a:pt x="563003" y="0"/>
                  </a:moveTo>
                  <a:lnTo>
                    <a:pt x="1083331" y="930255"/>
                  </a:lnTo>
                  <a:cubicBezTo>
                    <a:pt x="1111861" y="970826"/>
                    <a:pt x="1127638" y="1015433"/>
                    <a:pt x="1127638" y="1062255"/>
                  </a:cubicBezTo>
                  <a:cubicBezTo>
                    <a:pt x="1127638" y="1249545"/>
                    <a:pt x="875208" y="1401374"/>
                    <a:pt x="563819" y="1401374"/>
                  </a:cubicBezTo>
                  <a:cubicBezTo>
                    <a:pt x="252430" y="1401374"/>
                    <a:pt x="0" y="1249545"/>
                    <a:pt x="0" y="1062255"/>
                  </a:cubicBezTo>
                  <a:cubicBezTo>
                    <a:pt x="0" y="1015433"/>
                    <a:pt x="15777" y="970826"/>
                    <a:pt x="44308" y="930255"/>
                  </a:cubicBezTo>
                  <a:lnTo>
                    <a:pt x="563003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CB03D237-FF94-4441-B320-9D8F6950701F}"/>
                </a:ext>
              </a:extLst>
            </p:cNvPr>
            <p:cNvSpPr/>
            <p:nvPr/>
          </p:nvSpPr>
          <p:spPr>
            <a:xfrm>
              <a:off x="6872276" y="2913543"/>
              <a:ext cx="556375" cy="1386155"/>
            </a:xfrm>
            <a:custGeom>
              <a:avLst/>
              <a:gdLst>
                <a:gd name="connsiteX0" fmla="*/ 0 w 556375"/>
                <a:gd name="connsiteY0" fmla="*/ 0 h 1386155"/>
                <a:gd name="connsiteX1" fmla="*/ 512068 w 556375"/>
                <a:gd name="connsiteY1" fmla="*/ 915487 h 1386155"/>
                <a:gd name="connsiteX2" fmla="*/ 556375 w 556375"/>
                <a:gd name="connsiteY2" fmla="*/ 1047487 h 1386155"/>
                <a:gd name="connsiteX3" fmla="*/ 106186 w 556375"/>
                <a:gd name="connsiteY3" fmla="*/ 1379717 h 1386155"/>
                <a:gd name="connsiteX4" fmla="*/ 0 w 556375"/>
                <a:gd name="connsiteY4" fmla="*/ 1386155 h 1386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375" h="1386155">
                  <a:moveTo>
                    <a:pt x="0" y="0"/>
                  </a:moveTo>
                  <a:lnTo>
                    <a:pt x="512068" y="915487"/>
                  </a:lnTo>
                  <a:cubicBezTo>
                    <a:pt x="540598" y="956058"/>
                    <a:pt x="556375" y="1000665"/>
                    <a:pt x="556375" y="1047487"/>
                  </a:cubicBezTo>
                  <a:cubicBezTo>
                    <a:pt x="556375" y="1211366"/>
                    <a:pt x="363109" y="1348095"/>
                    <a:pt x="106186" y="1379717"/>
                  </a:cubicBezTo>
                  <a:lnTo>
                    <a:pt x="0" y="13861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80" name="グループ化 279">
            <a:extLst>
              <a:ext uri="{FF2B5EF4-FFF2-40B4-BE49-F238E27FC236}">
                <a16:creationId xmlns:a16="http://schemas.microsoft.com/office/drawing/2014/main" id="{D90DAB97-9332-4011-918F-899983CD2560}"/>
              </a:ext>
            </a:extLst>
          </p:cNvPr>
          <p:cNvGrpSpPr/>
          <p:nvPr/>
        </p:nvGrpSpPr>
        <p:grpSpPr>
          <a:xfrm>
            <a:off x="8108348" y="1098611"/>
            <a:ext cx="1147752" cy="1401374"/>
            <a:chOff x="6280899" y="2898774"/>
            <a:chExt cx="1147752" cy="1401374"/>
          </a:xfrm>
        </p:grpSpPr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43E473FE-B27E-4518-B497-94DA3B121E97}"/>
                </a:ext>
              </a:extLst>
            </p:cNvPr>
            <p:cNvSpPr/>
            <p:nvPr/>
          </p:nvSpPr>
          <p:spPr>
            <a:xfrm>
              <a:off x="6280899" y="2898774"/>
              <a:ext cx="1127638" cy="1401374"/>
            </a:xfrm>
            <a:custGeom>
              <a:avLst/>
              <a:gdLst>
                <a:gd name="connsiteX0" fmla="*/ 563003 w 1127638"/>
                <a:gd name="connsiteY0" fmla="*/ 0 h 1401374"/>
                <a:gd name="connsiteX1" fmla="*/ 1077275 w 1127638"/>
                <a:gd name="connsiteY1" fmla="*/ 923545 h 1401374"/>
                <a:gd name="connsiteX2" fmla="*/ 1083331 w 1127638"/>
                <a:gd name="connsiteY2" fmla="*/ 930255 h 1401374"/>
                <a:gd name="connsiteX3" fmla="*/ 1127638 w 1127638"/>
                <a:gd name="connsiteY3" fmla="*/ 1062255 h 1401374"/>
                <a:gd name="connsiteX4" fmla="*/ 563819 w 1127638"/>
                <a:gd name="connsiteY4" fmla="*/ 1401374 h 1401374"/>
                <a:gd name="connsiteX5" fmla="*/ 0 w 1127638"/>
                <a:gd name="connsiteY5" fmla="*/ 1062255 h 1401374"/>
                <a:gd name="connsiteX6" fmla="*/ 44308 w 1127638"/>
                <a:gd name="connsiteY6" fmla="*/ 930255 h 1401374"/>
                <a:gd name="connsiteX7" fmla="*/ 46102 w 1127638"/>
                <a:gd name="connsiteY7" fmla="*/ 928267 h 1401374"/>
                <a:gd name="connsiteX0" fmla="*/ 563003 w 1127638"/>
                <a:gd name="connsiteY0" fmla="*/ 0 h 1401374"/>
                <a:gd name="connsiteX1" fmla="*/ 1077275 w 1127638"/>
                <a:gd name="connsiteY1" fmla="*/ 923545 h 1401374"/>
                <a:gd name="connsiteX2" fmla="*/ 1083331 w 1127638"/>
                <a:gd name="connsiteY2" fmla="*/ 930255 h 1401374"/>
                <a:gd name="connsiteX3" fmla="*/ 1127638 w 1127638"/>
                <a:gd name="connsiteY3" fmla="*/ 1062255 h 1401374"/>
                <a:gd name="connsiteX4" fmla="*/ 563819 w 1127638"/>
                <a:gd name="connsiteY4" fmla="*/ 1401374 h 1401374"/>
                <a:gd name="connsiteX5" fmla="*/ 0 w 1127638"/>
                <a:gd name="connsiteY5" fmla="*/ 1062255 h 1401374"/>
                <a:gd name="connsiteX6" fmla="*/ 44308 w 1127638"/>
                <a:gd name="connsiteY6" fmla="*/ 930255 h 1401374"/>
                <a:gd name="connsiteX7" fmla="*/ 563003 w 1127638"/>
                <a:gd name="connsiteY7" fmla="*/ 0 h 1401374"/>
                <a:gd name="connsiteX0" fmla="*/ 563003 w 1127638"/>
                <a:gd name="connsiteY0" fmla="*/ 0 h 1401374"/>
                <a:gd name="connsiteX1" fmla="*/ 1083331 w 1127638"/>
                <a:gd name="connsiteY1" fmla="*/ 930255 h 1401374"/>
                <a:gd name="connsiteX2" fmla="*/ 1127638 w 1127638"/>
                <a:gd name="connsiteY2" fmla="*/ 1062255 h 1401374"/>
                <a:gd name="connsiteX3" fmla="*/ 563819 w 1127638"/>
                <a:gd name="connsiteY3" fmla="*/ 1401374 h 1401374"/>
                <a:gd name="connsiteX4" fmla="*/ 0 w 1127638"/>
                <a:gd name="connsiteY4" fmla="*/ 1062255 h 1401374"/>
                <a:gd name="connsiteX5" fmla="*/ 44308 w 1127638"/>
                <a:gd name="connsiteY5" fmla="*/ 930255 h 1401374"/>
                <a:gd name="connsiteX6" fmla="*/ 563003 w 1127638"/>
                <a:gd name="connsiteY6" fmla="*/ 0 h 1401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7638" h="1401374">
                  <a:moveTo>
                    <a:pt x="563003" y="0"/>
                  </a:moveTo>
                  <a:lnTo>
                    <a:pt x="1083331" y="930255"/>
                  </a:lnTo>
                  <a:cubicBezTo>
                    <a:pt x="1111861" y="970826"/>
                    <a:pt x="1127638" y="1015433"/>
                    <a:pt x="1127638" y="1062255"/>
                  </a:cubicBezTo>
                  <a:cubicBezTo>
                    <a:pt x="1127638" y="1249545"/>
                    <a:pt x="875208" y="1401374"/>
                    <a:pt x="563819" y="1401374"/>
                  </a:cubicBezTo>
                  <a:cubicBezTo>
                    <a:pt x="252430" y="1401374"/>
                    <a:pt x="0" y="1249545"/>
                    <a:pt x="0" y="1062255"/>
                  </a:cubicBezTo>
                  <a:cubicBezTo>
                    <a:pt x="0" y="1015433"/>
                    <a:pt x="15777" y="970826"/>
                    <a:pt x="44308" y="930255"/>
                  </a:cubicBezTo>
                  <a:lnTo>
                    <a:pt x="563003" y="0"/>
                  </a:ln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8AF58033-80D2-4B64-9443-37C90B27B3D3}"/>
                </a:ext>
              </a:extLst>
            </p:cNvPr>
            <p:cNvSpPr/>
            <p:nvPr/>
          </p:nvSpPr>
          <p:spPr>
            <a:xfrm>
              <a:off x="6872276" y="2913543"/>
              <a:ext cx="556375" cy="1386155"/>
            </a:xfrm>
            <a:custGeom>
              <a:avLst/>
              <a:gdLst>
                <a:gd name="connsiteX0" fmla="*/ 0 w 556375"/>
                <a:gd name="connsiteY0" fmla="*/ 0 h 1386155"/>
                <a:gd name="connsiteX1" fmla="*/ 512068 w 556375"/>
                <a:gd name="connsiteY1" fmla="*/ 915487 h 1386155"/>
                <a:gd name="connsiteX2" fmla="*/ 556375 w 556375"/>
                <a:gd name="connsiteY2" fmla="*/ 1047487 h 1386155"/>
                <a:gd name="connsiteX3" fmla="*/ 106186 w 556375"/>
                <a:gd name="connsiteY3" fmla="*/ 1379717 h 1386155"/>
                <a:gd name="connsiteX4" fmla="*/ 0 w 556375"/>
                <a:gd name="connsiteY4" fmla="*/ 1386155 h 1386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375" h="1386155">
                  <a:moveTo>
                    <a:pt x="0" y="0"/>
                  </a:moveTo>
                  <a:lnTo>
                    <a:pt x="512068" y="915487"/>
                  </a:lnTo>
                  <a:cubicBezTo>
                    <a:pt x="540598" y="956058"/>
                    <a:pt x="556375" y="1000665"/>
                    <a:pt x="556375" y="1047487"/>
                  </a:cubicBezTo>
                  <a:cubicBezTo>
                    <a:pt x="556375" y="1211366"/>
                    <a:pt x="363109" y="1348095"/>
                    <a:pt x="106186" y="1379717"/>
                  </a:cubicBezTo>
                  <a:lnTo>
                    <a:pt x="0" y="13861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71535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67958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pptxf75_いろいろな形状の積み木ブロック図形</dc:title>
  <dc:subject>pptxf75_いろいろな形状の積み木ブロック図形</dc:subject>
  <dc:creator>でじけろお</dc:creator>
  <cp:revision>1</cp:revision>
  <dcterms:created xsi:type="dcterms:W3CDTF">2018-05-20T00:31:01Z</dcterms:created>
  <dcterms:modified xsi:type="dcterms:W3CDTF">2020-12-15T06:30:27Z</dcterms:modified>
  <cp:version>1</cp:version>
</cp:coreProperties>
</file>